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57" r:id="rId3"/>
    <p:sldId id="256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bKYa6ZtNULN3Oghmr5asiQ" hashData="yZRm3o8wwXd7725z6plk7xhiPnw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6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5ABD-1986-4325-8268-51FBFE369893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CF38-812B-4049-B179-03C0539934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1695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5ABD-1986-4325-8268-51FBFE369893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CF38-812B-4049-B179-03C0539934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2275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5ABD-1986-4325-8268-51FBFE369893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CF38-812B-4049-B179-03C0539934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5087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5ABD-1986-4325-8268-51FBFE369893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CF38-812B-4049-B179-03C0539934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4988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5ABD-1986-4325-8268-51FBFE369893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CF38-812B-4049-B179-03C0539934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421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5ABD-1986-4325-8268-51FBFE369893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CF38-812B-4049-B179-03C0539934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6755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5ABD-1986-4325-8268-51FBFE369893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CF38-812B-4049-B179-03C0539934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8784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5ABD-1986-4325-8268-51FBFE369893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CF38-812B-4049-B179-03C0539934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4245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5ABD-1986-4325-8268-51FBFE369893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CF38-812B-4049-B179-03C0539934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5152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5ABD-1986-4325-8268-51FBFE369893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CF38-812B-4049-B179-03C0539934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5947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5ABD-1986-4325-8268-51FBFE369893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CF38-812B-4049-B179-03C0539934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10805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F5ABD-1986-4325-8268-51FBFE369893}" type="datetimeFigureOut">
              <a:rPr lang="ru-RU" smtClean="0"/>
              <a:pPr/>
              <a:t>14.03.2013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CF38-812B-4049-B179-03C0539934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317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олубка\Рабочий стол\Дюймовочка\кукушка\guguk-kusu010820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7189862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176544">
            <a:off x="2121264" y="1617299"/>
            <a:ext cx="4608512" cy="396044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</a:rPr>
              <a:t>Кукушки</a:t>
            </a:r>
            <a:endParaRPr lang="ru-RU" sz="1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1760"/>
            <a:ext cx="8856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33 «Журавлик» г. Туапсе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19888" y="5774540"/>
            <a:ext cx="3389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 воспитатель</a:t>
            </a:r>
          </a:p>
          <a:p>
            <a:r>
              <a:rPr lang="ru-RU" b="1" i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Ларионова Светлана Ивановна</a:t>
            </a:r>
          </a:p>
          <a:p>
            <a:endParaRPr lang="ru-RU" dirty="0"/>
          </a:p>
        </p:txBody>
      </p:sp>
      <p:pic>
        <p:nvPicPr>
          <p:cNvPr id="6" name="123.wav">
            <a:hlinkClick r:id="" action="ppaction://media"/>
          </p:cNvPr>
          <p:cNvPicPr>
            <a:picLocks noRot="1" noChangeAspect="1"/>
          </p:cNvPicPr>
          <p:nvPr>
            <a:wavAudioFile r:embed="rId1" name="123.wav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7918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Documents and Settings\Голубка\Рабочий стол\Документы\Рисунки\Цветы\flowers_spring_10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8501" y="4363368"/>
            <a:ext cx="3048000" cy="2643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Голубка\Рабочий стол\Документы\Рисунки\Цветы\flowers_spring_07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3060" y="4090081"/>
            <a:ext cx="3002124" cy="3189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Голубка\Рабочий стол\Документы\Рисунки\Еда, посуда\5h (31)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91791">
            <a:off x="-81801" y="6048628"/>
            <a:ext cx="1045715" cy="759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Голубка\Рабочий стол\Документы\Рисунки\Цветы\flowers_spring_108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818204"/>
            <a:ext cx="1636005" cy="2147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Голубка\Рабочий стол\Документы\Рисунки\Цветы\flowers_spring_10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892318"/>
            <a:ext cx="2457065" cy="2130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139883"/>
            <a:ext cx="32403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На лесной опушке</a:t>
            </a:r>
          </a:p>
          <a:p>
            <a:r>
              <a:rPr lang="ru-RU" sz="2000" b="1" i="1" dirty="0"/>
              <a:t>Слышится: «Ку-Ку!»</a:t>
            </a:r>
          </a:p>
          <a:p>
            <a:r>
              <a:rPr lang="ru-RU" sz="2000" b="1" i="1" dirty="0"/>
              <a:t>Кукует кукушка</a:t>
            </a:r>
          </a:p>
          <a:p>
            <a:r>
              <a:rPr lang="ru-RU" sz="2000" b="1" i="1" dirty="0"/>
              <a:t>Где-то наверху.</a:t>
            </a:r>
          </a:p>
          <a:p>
            <a:r>
              <a:rPr lang="ru-RU" sz="2000" b="1" i="1" dirty="0"/>
              <a:t>В лес густой </a:t>
            </a:r>
            <a:r>
              <a:rPr lang="ru-RU" sz="2000" b="1" i="1" dirty="0" smtClean="0"/>
              <a:t>зелёный</a:t>
            </a:r>
            <a:endParaRPr lang="ru-RU" sz="2000" b="1" i="1" dirty="0"/>
          </a:p>
          <a:p>
            <a:r>
              <a:rPr lang="ru-RU" sz="2000" b="1" i="1" dirty="0"/>
              <a:t>Нас </a:t>
            </a:r>
            <a:r>
              <a:rPr lang="ru-RU" sz="2000" b="1" i="1" dirty="0" smtClean="0"/>
              <a:t>зовёт </a:t>
            </a:r>
            <a:r>
              <a:rPr lang="ru-RU" sz="2000" b="1" i="1" dirty="0"/>
              <a:t>она.</a:t>
            </a:r>
          </a:p>
          <a:p>
            <a:r>
              <a:rPr lang="ru-RU" sz="2000" b="1" i="1" dirty="0"/>
              <a:t>Там </a:t>
            </a:r>
            <a:r>
              <a:rPr lang="ru-RU" sz="2000" b="1" i="1" dirty="0" smtClean="0"/>
              <a:t>берёзки</a:t>
            </a:r>
            <a:r>
              <a:rPr lang="ru-RU" sz="2000" b="1" i="1" dirty="0"/>
              <a:t>, </a:t>
            </a:r>
            <a:r>
              <a:rPr lang="ru-RU" sz="2000" b="1" i="1" dirty="0" smtClean="0"/>
              <a:t>клёны</a:t>
            </a:r>
            <a:r>
              <a:rPr lang="ru-RU" sz="2000" b="1" i="1" dirty="0"/>
              <a:t>.</a:t>
            </a:r>
          </a:p>
          <a:p>
            <a:r>
              <a:rPr lang="ru-RU" sz="2000" b="1" i="1" dirty="0"/>
              <a:t>Свежесть, тишина.</a:t>
            </a:r>
          </a:p>
          <a:p>
            <a:r>
              <a:rPr lang="ru-RU" sz="2000" b="1" i="1" dirty="0"/>
              <a:t>Солнечные блики</a:t>
            </a:r>
          </a:p>
          <a:p>
            <a:r>
              <a:rPr lang="ru-RU" sz="2000" b="1" i="1" dirty="0"/>
              <a:t>По траве скользят,</a:t>
            </a:r>
          </a:p>
          <a:p>
            <a:r>
              <a:rPr lang="ru-RU" sz="2000" b="1" i="1" dirty="0"/>
              <a:t>Алой земляники</a:t>
            </a:r>
          </a:p>
          <a:p>
            <a:r>
              <a:rPr lang="ru-RU" sz="2000" b="1" i="1" dirty="0"/>
              <a:t>Капельки горят.</a:t>
            </a:r>
          </a:p>
          <a:p>
            <a:r>
              <a:rPr lang="ru-RU" sz="2000" b="1" i="1" dirty="0"/>
              <a:t>Там сплетают ветки</a:t>
            </a:r>
          </a:p>
          <a:p>
            <a:r>
              <a:rPr lang="ru-RU" sz="2000" b="1" i="1" dirty="0"/>
              <a:t>Кружевной навес.</a:t>
            </a:r>
          </a:p>
          <a:p>
            <a:r>
              <a:rPr lang="ru-RU" sz="2000" b="1" i="1" dirty="0"/>
              <a:t>Приходите, детки,</a:t>
            </a:r>
          </a:p>
          <a:p>
            <a:r>
              <a:rPr lang="ru-RU" sz="2000" b="1" i="1" dirty="0"/>
              <a:t>На прогулку в лес.</a:t>
            </a:r>
          </a:p>
        </p:txBody>
      </p:sp>
      <p:pic>
        <p:nvPicPr>
          <p:cNvPr id="1027" name="Picture 3" descr="C:\Documents and Settings\Голубка\Рабочий стол\Документы\Рисунки\Еда, посуда\5h (22)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78183">
            <a:off x="5433317" y="5860096"/>
            <a:ext cx="1038937" cy="972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Голубка\Рабочий стол\Документы\Рисунки\Еда, посуда\5h (31)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02630">
            <a:off x="6918320" y="5843739"/>
            <a:ext cx="1369951" cy="994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Голубка\Рабочий стол\Дюймовочка\кукушка\kukushki-i-dyatly_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379" y="332656"/>
            <a:ext cx="3419701" cy="51240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Голубка\Рабочий стол\дети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806080"/>
            <a:ext cx="4309821" cy="4079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8761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Documents and Settings\Голубка\Рабочий стол\Дюймовочка\кукушка\cuckoo_300_tcm9-139789_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29000" y="5589240"/>
            <a:ext cx="3810001" cy="322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Голубка\Рабочий стол\Дюймовочка\кукушка\пппппп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44824" y="1124744"/>
            <a:ext cx="3710025" cy="2357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Голубка\Рабочий стол\Дюймовочка\кукушка\132kukush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0760">
            <a:off x="9828445" y="5449380"/>
            <a:ext cx="4233873" cy="2915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2708920"/>
            <a:ext cx="59620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u="sng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 </a:t>
            </a:r>
            <a:endParaRPr lang="ru-RU" sz="2000" b="1" i="1" u="sng" dirty="0" smtClean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i="1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 err="1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Шарыгина</a:t>
            </a:r>
            <a:r>
              <a:rPr lang="ru-RU" i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Т. А. «Птицы. Какие они?», Методическое пособие, «Издательство: ГНОМ и Д.»  2008 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i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i="1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u="sng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Ссылки на Интернет ресурсы</a:t>
            </a:r>
            <a:r>
              <a:rPr lang="en-US" b="1" i="1" u="sng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u="sng" dirty="0" smtClean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i="1" u="sng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http://images.yandex.ru</a:t>
            </a:r>
            <a:r>
              <a:rPr lang="en-US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i="1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://www.zaycev.net/download.php?id=98337</a:t>
            </a:r>
            <a:r>
              <a:rPr lang="en-US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endParaRPr lang="ru-RU" i="1" dirty="0" smtClean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ass=Vangelis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_-_Aquatic+Dance.mp3;</a:t>
            </a:r>
          </a:p>
          <a:p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http://www.topguns.ru/images/birdsdata/data/20360.mp3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Documents and Settings\Голубка\Рабочий стол\Дюймовочка\кукушка\cucko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81388">
            <a:off x="10084276" y="-1361003"/>
            <a:ext cx="2354292" cy="1135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Голубка\Рабочий стол\Дюймовочка\кукушка\cucko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33487">
            <a:off x="-2708783" y="-609601"/>
            <a:ext cx="25273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8799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79 0.05897 L 0.55556 0.247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94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18 0.02752 L -0.52673 0.331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151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76 0.05897 L 1.38785 0.3947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46" y="1679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5579 L -1.64097 -0.92709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28" y="-4356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9 -0.07794 L 0.44531 -0.2035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6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Голубка\Рабочий стол\Дюймовочка\кукушка\12976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1378"/>
            <a:ext cx="4874085" cy="3241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Голубка\Рабочий стол\Дюймовочка\кукушка\_50072222_nest-bard-stokk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211960" y="3717032"/>
            <a:ext cx="481087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15745" y="141378"/>
            <a:ext cx="40324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</a:t>
            </a:r>
            <a:r>
              <a:rPr lang="ru-RU" sz="2000" b="1" i="1" dirty="0" smtClean="0"/>
              <a:t>Все птицы весной строят гнёзда</a:t>
            </a:r>
            <a:r>
              <a:rPr lang="ru-RU" sz="2000" b="1" i="1" dirty="0"/>
              <a:t>, устилают их </a:t>
            </a:r>
            <a:r>
              <a:rPr lang="ru-RU" sz="2000" b="1" i="1" dirty="0" smtClean="0"/>
              <a:t>пухом и пёрышками</a:t>
            </a:r>
            <a:r>
              <a:rPr lang="ru-RU" sz="2000" b="1" i="1" dirty="0"/>
              <a:t>, готовятся к появлению птенцов. Только кукушка </a:t>
            </a:r>
            <a:r>
              <a:rPr lang="ru-RU" sz="2000" b="1" i="1" dirty="0" smtClean="0"/>
              <a:t>гнёзда </a:t>
            </a:r>
            <a:r>
              <a:rPr lang="ru-RU" sz="2000" b="1" i="1" dirty="0"/>
              <a:t>не строит! Она уселась на сук на макушке высокой осины и внимательно, терпеливо высматривает, где птицы </a:t>
            </a:r>
            <a:r>
              <a:rPr lang="ru-RU" sz="2000" b="1" i="1" dirty="0" smtClean="0"/>
              <a:t>устраивают себе </a:t>
            </a:r>
            <a:r>
              <a:rPr lang="ru-RU" sz="2000" b="1" i="1" dirty="0"/>
              <a:t>жилища.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4077072"/>
            <a:ext cx="38884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Когда заботливая работящая птичка ненадолго отлетит от гнезда — кукушка тут как тут! Сразу подложит в чужой уютный домик своё яичко.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89148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олубка\Рабочий стол\Дюймовочка\кукушка\n522011-kukush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8300"/>
            <a:ext cx="5438615" cy="38750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3705" y="260648"/>
            <a:ext cx="3738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Е</a:t>
            </a:r>
            <a:r>
              <a:rPr lang="ru-RU" b="1" i="1" dirty="0" smtClean="0"/>
              <a:t>сли </a:t>
            </a:r>
            <a:r>
              <a:rPr lang="ru-RU" b="1" i="1" dirty="0"/>
              <a:t>птичка, насиживая свои яйца, никуда из гнезда не </a:t>
            </a:r>
            <a:r>
              <a:rPr lang="ru-RU" b="1" i="1" dirty="0" smtClean="0"/>
              <a:t>улетает, </a:t>
            </a:r>
            <a:r>
              <a:rPr lang="ru-RU" b="1" i="1" dirty="0"/>
              <a:t>т</a:t>
            </a:r>
            <a:r>
              <a:rPr lang="ru-RU" b="1" i="1" dirty="0" smtClean="0"/>
              <a:t>огда </a:t>
            </a:r>
            <a:r>
              <a:rPr lang="ru-RU" b="1" i="1" dirty="0"/>
              <a:t>кукушка прибегает к хитрости, пользуясь сходством с хищным ястребом, которого боятся лесные птицы. Кукушка почти так же окрашена и таких же размеров, как ястреб, да и летает она, похоже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1027" name="Picture 3" descr="C:\Documents and Settings\Голубка\Рабочий стол\Дюймовочка\кукушка\3210141_lar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897" y="2635925"/>
            <a:ext cx="3851920" cy="4222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38891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Когда беззащитные птахи замечают над собой силуэт снижающегося «хищника», они с писком вылетают из </a:t>
            </a:r>
            <a:r>
              <a:rPr lang="ru-RU" b="1" i="1" dirty="0" smtClean="0"/>
              <a:t>зелёных </a:t>
            </a:r>
            <a:r>
              <a:rPr lang="ru-RU" b="1" i="1" dirty="0"/>
              <a:t>укрытий. </a:t>
            </a:r>
          </a:p>
        </p:txBody>
      </p:sp>
    </p:spTree>
    <p:extLst>
      <p:ext uri="{BB962C8B-B14F-4D97-AF65-F5344CB8AC3E}">
        <p14:creationId xmlns="" xmlns:p14="http://schemas.microsoft.com/office/powerpoint/2010/main" val="91336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Голубка\Рабочий стол\Дюймовочка\кукушка\_51638254_01058475-crop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3284984"/>
            <a:ext cx="4868217" cy="3283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912" y="404664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Кукушка </a:t>
            </a:r>
            <a:r>
              <a:rPr lang="ru-RU" sz="2000" b="1" i="1" dirty="0"/>
              <a:t>тут же подкладывает в их </a:t>
            </a:r>
            <a:r>
              <a:rPr lang="ru-RU" sz="2000" b="1" i="1" dirty="0" smtClean="0"/>
              <a:t>гнёзда </a:t>
            </a:r>
            <a:r>
              <a:rPr lang="ru-RU" sz="2000" b="1" i="1" dirty="0"/>
              <a:t>свои яйца. Через 11 дней кукушонок </a:t>
            </a:r>
            <a:r>
              <a:rPr lang="ru-RU" sz="2000" b="1" i="1" dirty="0" smtClean="0"/>
              <a:t>выклёвывается </a:t>
            </a:r>
            <a:r>
              <a:rPr lang="ru-RU" sz="2000" b="1" i="1" dirty="0"/>
              <a:t>из скорлупы. </a:t>
            </a:r>
            <a:r>
              <a:rPr lang="ru-RU" sz="2000" b="1" i="1" dirty="0" smtClean="0"/>
              <a:t>Чуть </a:t>
            </a:r>
            <a:r>
              <a:rPr lang="ru-RU" sz="2000" b="1" i="1" dirty="0"/>
              <a:t>обсохнув, новорожденный приступает к </a:t>
            </a:r>
            <a:r>
              <a:rPr lang="ru-RU" sz="2000" b="1" i="1" dirty="0" smtClean="0"/>
              <a:t>тяжёлой </a:t>
            </a:r>
            <a:r>
              <a:rPr lang="ru-RU" sz="2000" b="1" i="1" dirty="0"/>
              <a:t>работе — </a:t>
            </a:r>
            <a:r>
              <a:rPr lang="ru-RU" sz="2000" b="1" i="1" dirty="0" smtClean="0"/>
              <a:t>выкидывает из </a:t>
            </a:r>
            <a:r>
              <a:rPr lang="ru-RU" sz="2000" b="1" i="1" dirty="0"/>
              <a:t>гнезда лишних едоков.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5978" y="4581128"/>
            <a:ext cx="36128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Уже давно известно, что подкидыши могут копировать голос настоящего потомства.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0153" y="188641"/>
            <a:ext cx="2980123" cy="4264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5120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6036" y="476672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</a:t>
            </a:r>
            <a:r>
              <a:rPr lang="ru-RU" sz="2000" b="1" i="1" dirty="0" smtClean="0"/>
              <a:t>Птенец остаётся в </a:t>
            </a:r>
            <a:r>
              <a:rPr lang="ru-RU" sz="2000" b="1" i="1" dirty="0"/>
              <a:t>гнезде один — теперь весь корм, который принесут </a:t>
            </a:r>
            <a:r>
              <a:rPr lang="ru-RU" sz="2000" b="1" i="1" dirty="0" smtClean="0"/>
              <a:t>приёмные </a:t>
            </a:r>
            <a:r>
              <a:rPr lang="ru-RU" sz="2000" b="1" i="1" dirty="0"/>
              <a:t>родители, достанется только ему, ведь он очень прожорлив и </a:t>
            </a:r>
            <a:r>
              <a:rPr lang="ru-RU" sz="2000" b="1" i="1" dirty="0" smtClean="0"/>
              <a:t>растёт</a:t>
            </a:r>
            <a:r>
              <a:rPr lang="ru-RU" sz="2000" b="1" i="1" dirty="0"/>
              <a:t>, как в сказке, не по дням, а по часам! А "приёмные родители" как будто и не замечают перемен, которые происходят в их гнезде.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008" y="415382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Они </a:t>
            </a:r>
            <a:r>
              <a:rPr lang="ru-RU" sz="2000" b="1" i="1" dirty="0"/>
              <a:t>выкармливают единственного птенца с поразительным усердием, хотя давно могли бы понять, что перед ними совсем не их птенец. </a:t>
            </a:r>
          </a:p>
        </p:txBody>
      </p:sp>
      <p:pic>
        <p:nvPicPr>
          <p:cNvPr id="3075" name="Picture 3" descr="C:\Documents and Settings\Голубка\Рабочий стол\Дюймовочка\кукушка\04_birds_foo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464496" cy="2976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Голубка\Рабочий стол\Дюймовочка\кукушка\kukushka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30" y="260648"/>
            <a:ext cx="4248547" cy="3611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2611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олубка\Рабочий стол\Дюймовочка\кукушка\_50072220_reed-warbler-and-cuckoo-andy-sand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3666126"/>
            <a:ext cx="5233348" cy="2999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2628" y="101758"/>
            <a:ext cx="39604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Оказывается, ярко-красная глотка и </a:t>
            </a:r>
            <a:r>
              <a:rPr lang="ru-RU" sz="2000" b="1" i="1" dirty="0" smtClean="0"/>
              <a:t>жёлтый </a:t>
            </a:r>
            <a:r>
              <a:rPr lang="ru-RU" sz="2000" b="1" i="1" dirty="0"/>
              <a:t>рот кукушонка - сигнал, </a:t>
            </a:r>
            <a:r>
              <a:rPr lang="ru-RU" sz="2000" b="1" i="1" dirty="0" smtClean="0"/>
              <a:t>причём </a:t>
            </a:r>
            <a:r>
              <a:rPr lang="ru-RU" sz="2000" b="1" i="1" dirty="0"/>
              <a:t>очень мощный, заставляющий не только "</a:t>
            </a:r>
            <a:r>
              <a:rPr lang="ru-RU" sz="2000" b="1" i="1" dirty="0" smtClean="0"/>
              <a:t>приёмных </a:t>
            </a:r>
            <a:r>
              <a:rPr lang="ru-RU" sz="2000" b="1" i="1" dirty="0"/>
              <a:t>родителей" кормить его, но и "</a:t>
            </a:r>
            <a:r>
              <a:rPr lang="ru-RU" sz="2000" b="1" i="1" dirty="0" smtClean="0"/>
              <a:t>посторонних" птиц, оказавшихся поблизости, отдавать кукушонку еду, </a:t>
            </a:r>
            <a:r>
              <a:rPr lang="ru-RU" sz="2000" b="1" i="1" dirty="0"/>
              <a:t>пойманную для собственных птенцов. </a:t>
            </a:r>
          </a:p>
        </p:txBody>
      </p:sp>
      <p:pic>
        <p:nvPicPr>
          <p:cNvPr id="2053" name="Picture 5" descr="C:\Documents and Settings\Голубка\Рабочий стол\Дюймовочка\кукушка\post-12894267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40"/>
            <a:ext cx="5152628" cy="3655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2611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3848" y="363560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При этом никто </a:t>
            </a:r>
            <a:r>
              <a:rPr lang="ru-RU" sz="2000" b="1" i="1" dirty="0" smtClean="0"/>
              <a:t>из птиц не </a:t>
            </a:r>
            <a:r>
              <a:rPr lang="ru-RU" sz="2000" b="1" i="1" dirty="0"/>
              <a:t>замечает или не принимает во внимание колоссальные размеры птенца. </a:t>
            </a:r>
            <a:endParaRPr lang="ru-RU" sz="2000" dirty="0"/>
          </a:p>
        </p:txBody>
      </p:sp>
      <p:pic>
        <p:nvPicPr>
          <p:cNvPr id="3" name="Picture 4" descr="C:\Documents and Settings\Голубка\Рабочий стол\Дюймовочка\кукушка\0_5b56b_1c9afd48_X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680520" cy="4691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Голубка\Рабочий стол\Дюймовочка\кукушка\ki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040" y="1979598"/>
            <a:ext cx="4177440" cy="46941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509120"/>
            <a:ext cx="44644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Птицы-кормильцы иногда садятся на спину или на голову своего </a:t>
            </a:r>
            <a:r>
              <a:rPr lang="ru-RU" sz="2000" b="1" i="1" dirty="0" smtClean="0"/>
              <a:t>приёмыша</a:t>
            </a:r>
            <a:r>
              <a:rPr lang="ru-RU" sz="2000" b="1" i="1" dirty="0"/>
              <a:t>, целиком засовывая свои головки в его широко разинутую пасть.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5194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4149080"/>
            <a:ext cx="44970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А </a:t>
            </a:r>
            <a:r>
              <a:rPr lang="ru-RU" sz="2000" b="1" i="1" dirty="0"/>
              <a:t>мохнатые </a:t>
            </a:r>
            <a:r>
              <a:rPr lang="ru-RU" sz="2000" b="1" i="1" dirty="0" smtClean="0"/>
              <a:t>гусеницы,</a:t>
            </a:r>
            <a:r>
              <a:rPr lang="ru-RU" sz="2000" b="1" i="1" dirty="0"/>
              <a:t> </a:t>
            </a:r>
            <a:r>
              <a:rPr lang="ru-RU" sz="2000" b="1" i="1" dirty="0" smtClean="0"/>
              <a:t>особенно </a:t>
            </a:r>
            <a:r>
              <a:rPr lang="ru-RU" sz="2000" b="1" i="1" dirty="0"/>
              <a:t>гусеницы шелкопряда, опасные </a:t>
            </a:r>
            <a:r>
              <a:rPr lang="ru-RU" sz="2000" b="1" i="1" dirty="0" smtClean="0"/>
              <a:t>враги</a:t>
            </a:r>
            <a:r>
              <a:rPr lang="ru-RU" sz="2000" b="1" i="1" dirty="0"/>
              <a:t> </a:t>
            </a:r>
            <a:r>
              <a:rPr lang="ru-RU" sz="2000" b="1" i="1" dirty="0" smtClean="0"/>
              <a:t>леса </a:t>
            </a:r>
            <a:r>
              <a:rPr lang="ru-RU" sz="2000" b="1" i="1" dirty="0"/>
              <a:t>— они поедают листья, стебли и почки растений, и лес может засохнуть.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6057" y="548680"/>
            <a:ext cx="417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Хотя кукушки — нерадивые родители, нашим лесам они приносят большую пользу: ведь эти птицы уничтожают мохнатых гусениц, которых другие пернатые не </a:t>
            </a:r>
            <a:r>
              <a:rPr lang="ru-RU" sz="2000" b="1" i="1" dirty="0" smtClean="0"/>
              <a:t>трогают.</a:t>
            </a:r>
            <a:endParaRPr lang="ru-RU" sz="2000" b="1" i="1" dirty="0"/>
          </a:p>
        </p:txBody>
      </p:sp>
      <p:pic>
        <p:nvPicPr>
          <p:cNvPr id="1026" name="Picture 2" descr="C:\Documents and Settings\Голубка\Рабочий стол\Дюймовочка\кукушка\0_58ad9_ee325d07_X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647456" cy="3683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28840" y="3140968"/>
            <a:ext cx="4807656" cy="3600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3251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Голубка\Рабочий стол\Дюймовочка\кукушка\5ea570c8dc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3926" y="188640"/>
            <a:ext cx="3203848" cy="4228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80037" y="5039446"/>
            <a:ext cx="53285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Основной корм кукушек — насекомые, но иногда они могут поклевать и сладкие лесные ягоды.</a:t>
            </a:r>
          </a:p>
          <a:p>
            <a:endParaRPr lang="ru-RU" dirty="0"/>
          </a:p>
        </p:txBody>
      </p:sp>
      <p:pic>
        <p:nvPicPr>
          <p:cNvPr id="2050" name="Picture 2" descr="C:\Documents and Settings\Голубка\Рабочий стол\Дюймовочка\кукушка\7249932_d90656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1" y="2016543"/>
            <a:ext cx="3600400" cy="48005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71536"/>
            <a:ext cx="5154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Песню кукушки слышали почти все, а вот увидеть эту птицу с буровато-серым оперением доводилось далеко не каждому: ведь кукушки обычно прячутся на самой макушке высокого дерева, </a:t>
            </a:r>
            <a:r>
              <a:rPr lang="ru-RU" sz="2000" b="1" i="1" dirty="0" smtClean="0"/>
              <a:t>в густых зелёных </a:t>
            </a:r>
            <a:r>
              <a:rPr lang="ru-RU" sz="2000" b="1" i="1" dirty="0"/>
              <a:t>ветвях.</a:t>
            </a:r>
          </a:p>
        </p:txBody>
      </p:sp>
    </p:spTree>
    <p:extLst>
      <p:ext uri="{BB962C8B-B14F-4D97-AF65-F5344CB8AC3E}">
        <p14:creationId xmlns="" xmlns:p14="http://schemas.microsoft.com/office/powerpoint/2010/main" val="4068733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DFF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575</Words>
  <Application>Microsoft Office PowerPoint</Application>
  <PresentationFormat>Экран (4:3)</PresentationFormat>
  <Paragraphs>45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Ларионова С. И.</dc:creator>
  <cp:lastModifiedBy>123</cp:lastModifiedBy>
  <cp:revision>297</cp:revision>
  <dcterms:created xsi:type="dcterms:W3CDTF">2012-06-06T10:26:40Z</dcterms:created>
  <dcterms:modified xsi:type="dcterms:W3CDTF">2013-03-14T10:53:07Z</dcterms:modified>
</cp:coreProperties>
</file>