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3" r:id="rId3"/>
    <p:sldId id="29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CC3300"/>
    <a:srgbClr val="A50021"/>
    <a:srgbClr val="993300"/>
    <a:srgbClr val="990000"/>
    <a:srgbClr val="6600CC"/>
    <a:srgbClr val="800080"/>
    <a:srgbClr val="3399FF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A16E-1F33-47F9-B99B-7551385ACA5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6B77-B420-4698-AF1F-C5516EF4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949280"/>
            <a:ext cx="5448928" cy="707886"/>
          </a:xfrm>
          <a:prstGeom prst="rect">
            <a:avLst/>
          </a:prstGeom>
          <a:noFill/>
          <a:effectLst/>
        </p:spPr>
        <p:txBody>
          <a:bodyPr wrap="none" rtlCol="0">
            <a:prstTxWarp prst="textFadeUp">
              <a:avLst>
                <a:gd name="adj" fmla="val 5725"/>
              </a:avLst>
            </a:prstTxWarp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Сказочное королевство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овая папка\photo_395.jpg"/>
          <p:cNvPicPr>
            <a:picLocks noChangeAspect="1" noChangeArrowheads="1"/>
          </p:cNvPicPr>
          <p:nvPr/>
        </p:nvPicPr>
        <p:blipFill>
          <a:blip r:embed="rId2" cstate="print"/>
          <a:srcRect t="3542" b="10924"/>
          <a:stretch>
            <a:fillRect/>
          </a:stretch>
        </p:blipFill>
        <p:spPr bwMode="auto">
          <a:xfrm>
            <a:off x="323528" y="2996952"/>
            <a:ext cx="2304256" cy="281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Картинка 19 из 92079"/>
          <p:cNvPicPr>
            <a:picLocks noChangeAspect="1" noChangeArrowheads="1"/>
          </p:cNvPicPr>
          <p:nvPr/>
        </p:nvPicPr>
        <p:blipFill>
          <a:blip r:embed="rId3" cstate="print"/>
          <a:srcRect l="3756" t="5918" r="5458" b="6577"/>
          <a:stretch>
            <a:fillRect/>
          </a:stretch>
        </p:blipFill>
        <p:spPr bwMode="auto">
          <a:xfrm>
            <a:off x="323528" y="332656"/>
            <a:ext cx="3491880" cy="236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Юля\Рабочий стол\СКАЗКИ\1231191645_repka001.jpg"/>
          <p:cNvPicPr>
            <a:picLocks noChangeAspect="1" noChangeArrowheads="1"/>
          </p:cNvPicPr>
          <p:nvPr/>
        </p:nvPicPr>
        <p:blipFill>
          <a:blip r:embed="rId4" cstate="print"/>
          <a:srcRect l="11190" t="19873" r="14724"/>
          <a:stretch>
            <a:fillRect/>
          </a:stretch>
        </p:blipFill>
        <p:spPr bwMode="auto">
          <a:xfrm>
            <a:off x="5508104" y="260648"/>
            <a:ext cx="338437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Картинка 38 из 65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2267896" cy="299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Картинка 51 из 71764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flipH="1">
            <a:off x="3563888" y="1844824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Картинка 1 из 3445"/>
          <p:cNvPicPr>
            <a:picLocks noChangeAspect="1" noChangeArrowheads="1"/>
          </p:cNvPicPr>
          <p:nvPr/>
        </p:nvPicPr>
        <p:blipFill>
          <a:blip r:embed="rId7" cstate="print"/>
          <a:srcRect l="5498" t="28773" r="8489" b="9862"/>
          <a:stretch>
            <a:fillRect/>
          </a:stretch>
        </p:blipFill>
        <p:spPr bwMode="auto">
          <a:xfrm>
            <a:off x="2627784" y="3789040"/>
            <a:ext cx="2386641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0812" t="7208" r="9898" b="11100"/>
          <a:stretch>
            <a:fillRect/>
          </a:stretch>
        </p:blipFill>
        <p:spPr bwMode="auto">
          <a:xfrm>
            <a:off x="395536" y="260648"/>
            <a:ext cx="279560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Юля\Рабочий стол\СКАЗКИ\pictur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829383" cy="291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563888" y="980728"/>
            <a:ext cx="2244596" cy="290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Картинка 580 из 31976"/>
          <p:cNvPicPr>
            <a:picLocks noChangeAspect="1" noChangeArrowheads="1"/>
          </p:cNvPicPr>
          <p:nvPr/>
        </p:nvPicPr>
        <p:blipFill>
          <a:blip r:embed="rId5" cstate="print"/>
          <a:srcRect l="6836" t="10471" r="4294" b="7505"/>
          <a:stretch>
            <a:fillRect/>
          </a:stretch>
        </p:blipFill>
        <p:spPr bwMode="auto">
          <a:xfrm>
            <a:off x="6372200" y="3140968"/>
            <a:ext cx="2592288" cy="3124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0098" b="11458"/>
          <a:stretch>
            <a:fillRect/>
          </a:stretch>
        </p:blipFill>
        <p:spPr bwMode="auto">
          <a:xfrm>
            <a:off x="251520" y="2852936"/>
            <a:ext cx="2880320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Юля\Рабочий стол\СКАЗКИ\1238350579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10638" r="4255"/>
          <a:stretch>
            <a:fillRect/>
          </a:stretch>
        </p:blipFill>
        <p:spPr bwMode="auto">
          <a:xfrm>
            <a:off x="3275856" y="4149080"/>
            <a:ext cx="2880320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Natalia</cp:lastModifiedBy>
  <cp:revision>45</cp:revision>
  <dcterms:created xsi:type="dcterms:W3CDTF">2012-03-19T17:07:38Z</dcterms:created>
  <dcterms:modified xsi:type="dcterms:W3CDTF">2012-03-31T13:22:31Z</dcterms:modified>
</cp:coreProperties>
</file>