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2FECC-7684-445F-B8F4-A76A24B4240F}" type="datetimeFigureOut">
              <a:rPr lang="ru-RU" smtClean="0"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6F0CE-9682-49C2-A5A1-DFE48FC70E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1942foto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70535" y="0"/>
            <a:ext cx="9841373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15616" y="1484784"/>
            <a:ext cx="65527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Артикуляционные гимнастики</a:t>
            </a:r>
            <a:r>
              <a:rPr lang="ru-RU" dirty="0"/>
              <a:t>.</a:t>
            </a:r>
          </a:p>
          <a:p>
            <a:pPr lvl="0"/>
            <a:r>
              <a:rPr lang="ru-RU" b="1" dirty="0"/>
              <a:t>«Лопаточка»</a:t>
            </a:r>
            <a:endParaRPr lang="ru-RU" dirty="0"/>
          </a:p>
          <a:p>
            <a:r>
              <a:rPr lang="ru-RU" dirty="0"/>
              <a:t>Рот открыт, широкий расслабленный язык лежит на нижней губе.</a:t>
            </a:r>
          </a:p>
          <a:p>
            <a:pPr lvl="0"/>
            <a:r>
              <a:rPr lang="ru-RU" b="1" dirty="0"/>
              <a:t>«Чашечка»</a:t>
            </a:r>
            <a:endParaRPr lang="ru-RU" dirty="0"/>
          </a:p>
          <a:p>
            <a:r>
              <a:rPr lang="ru-RU" dirty="0"/>
              <a:t>Рот широко открыт. Передний и боковой края широкого языка подняты, но не касаются зубов.</a:t>
            </a:r>
          </a:p>
          <a:p>
            <a:pPr lvl="0"/>
            <a:r>
              <a:rPr lang="ru-RU" b="1" dirty="0"/>
              <a:t>«Стрелочка»</a:t>
            </a:r>
            <a:endParaRPr lang="ru-RU" dirty="0"/>
          </a:p>
          <a:p>
            <a:r>
              <a:rPr lang="ru-RU" dirty="0"/>
              <a:t>Рот открыт. Узкий напряжённый язык выдвинут вперёд.</a:t>
            </a:r>
          </a:p>
          <a:p>
            <a:pPr lvl="0"/>
            <a:r>
              <a:rPr lang="ru-RU" b="1" dirty="0"/>
              <a:t>«Трубочка»</a:t>
            </a:r>
            <a:endParaRPr lang="ru-RU" dirty="0"/>
          </a:p>
          <a:p>
            <a:r>
              <a:rPr lang="ru-RU" dirty="0"/>
              <a:t>Рот открыт. Боковые края языка загнуты вверх. </a:t>
            </a:r>
          </a:p>
          <a:p>
            <a:pPr lvl="0"/>
            <a:r>
              <a:rPr lang="ru-RU" b="1" dirty="0"/>
              <a:t>«Грибок»</a:t>
            </a:r>
            <a:endParaRPr lang="ru-RU" dirty="0"/>
          </a:p>
          <a:p>
            <a:r>
              <a:rPr lang="ru-RU" dirty="0"/>
              <a:t>Рот открыт. Язык присосать к нёбу. Как настоящий лесной гриб, язык поднялся и прилип.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611560" y="1988840"/>
            <a:ext cx="770485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Динамические упражнения для языка.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«Часики»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открыт. Губы растянуты в улыбку. Кончиком узкого языка попеременно тянуться под учёт педагога к уголкам рта.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«Змейка»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широко открыт. Узкий язык сильно выдвинут вперёд и убрать вглубь рта.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«Качели»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открыт. Напряжённым языком тянуться поочерёдно к носу и подбородку, либо к верхним и нижним резцам.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«Спрячь конфетку»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закрыт. Напряжённым языком упереться то в одну, то в другую щеку.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ramki_driveart_cd3_v_formate_psd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691680" y="356747"/>
            <a:ext cx="6552728" cy="423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6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Динамические упражнения для языка.</a:t>
            </a:r>
            <a:endParaRPr kumimoji="0" lang="ru-RU" sz="16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«Часики»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открыт. Губы растянуты в улыбку. Кончиком узкого языка попеременно тянуться под учёт педагога к уголкам рта.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«Змейка»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широко открыт. Узкий язык сильно выдвинут вперёд и убрать вглубь рта.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«Качели»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открыт. Напряжённым языком тянуться поочерёдно к носу и подбородку, либо к верхним и нижним резцам.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«Спрячь конфетку»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закрыт. Напряжённым языком упереться то в одну, то в другую щеку.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«Катушка»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открыт. Кончик языка упирается в нижние резцы, боковые края прижаты к верхним коренным зубам. Широкий язык «выкатывается» вперёд и убирается вглубь рта.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«Лошадка»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Присосать язык к нёбу, Щёлкнуть языком. Цокать медленно и сильно, тянуть подъязычную связку.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«Гармошка»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раскрыт. Язык присосать к нёбу. Не отрывая языка от нёба, сильно оттягивать вниз нижнюю челюсть.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«Маляр»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открыт. Широким кончиком языка, как кисточкой, ведём от верхних резцов до мягкого нёба.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8577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«Вкусное варенье»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 открыт. Широким языком облизать верхнюю губу и убрать язык вглубь рта.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368</Words>
  <Application>Microsoft Office PowerPoint</Application>
  <PresentationFormat>Экран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ЕВГЕНИЙ</dc:creator>
  <cp:lastModifiedBy>ЕВГЕНИЙ</cp:lastModifiedBy>
  <cp:revision>5</cp:revision>
  <dcterms:created xsi:type="dcterms:W3CDTF">2013-06-09T10:08:27Z</dcterms:created>
  <dcterms:modified xsi:type="dcterms:W3CDTF">2013-06-09T10:48:38Z</dcterms:modified>
</cp:coreProperties>
</file>