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7ItvwfmgYkbPWpP59g/Euw" hashData="frnHYMP455k0fdYzaMQ3PKs3DE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280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52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1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94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822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95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08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16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91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799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81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6BE3C-AE21-45C3-8B18-778B115558E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0832-CA24-4BFD-878D-59FD6C4A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8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980" y="1484784"/>
            <a:ext cx="6293569" cy="280831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9608293"/>
                <a:gd name="adj2" fmla="val 44169"/>
              </a:avLst>
            </a:prstTxWarp>
            <a:spAutoFit/>
          </a:bodyPr>
          <a:lstStyle/>
          <a:p>
            <a:pPr algn="ctr"/>
            <a:r>
              <a:rPr lang="ru-RU" sz="9600" dirty="0" smtClean="0">
                <a:ln w="19050">
                  <a:solidFill>
                    <a:srgbClr val="FFC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Пчёлы</a:t>
            </a:r>
            <a:endParaRPr lang="ru-RU" sz="9600" dirty="0">
              <a:ln w="19050">
                <a:solidFill>
                  <a:srgbClr val="FFC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Голубка\Рабочий стол\рисунок-пнг\pchel1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553" y="-1744976"/>
            <a:ext cx="1015950" cy="840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Голубка\Рабочий стол\рисунок-пнг\0000243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49807">
            <a:off x="10290576" y="2708499"/>
            <a:ext cx="766195" cy="707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Голубка\Рабочий стол\рисунок-пнг\0000269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22025">
            <a:off x="9756576" y="-1147774"/>
            <a:ext cx="9779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Голубка\Рабочий стол\рисунок-пнг\a86cdfb8e3b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2773">
            <a:off x="-1650849" y="-196294"/>
            <a:ext cx="935383" cy="777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Голубка\Рабочий стол\Документы\Рисунки\Животные, насекомые\nb_twmw_be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21" y="-2098227"/>
            <a:ext cx="1300832" cy="706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1692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33 «Журавлик» г. Туапсе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8503" y="6021288"/>
            <a:ext cx="3693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Светлана Ивановна</a:t>
            </a:r>
          </a:p>
        </p:txBody>
      </p:sp>
      <p:pic>
        <p:nvPicPr>
          <p:cNvPr id="10" name="pcheli.wav">
            <a:hlinkClick r:id="" action="ppaction://media"/>
          </p:cNvPr>
          <p:cNvPicPr>
            <a:picLocks noRot="1" noChangeAspect="1"/>
          </p:cNvPicPr>
          <p:nvPr>
            <a:wavAudioFile r:embed="rId1" name="pcheli.wav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176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C 0.15069 0.00347 0.07639 -0.00463 0.13542 0.01088 C 0.13819 0.01296 0.14115 0.01435 0.14375 0.01667 C 0.14618 0.01898 0.14757 0.02292 0.15 0.025 C 0.16875 0.04144 0.14288 0.01158 0.1625 0.03333 C 0.17292 0.04491 0.16406 0.03958 0.17483 0.04445 C 0.18125 0.05278 0.18542 0.05741 0.19375 0.06111 C 0.20191 0.07199 0.20521 0.07477 0.21667 0.07778 C 0.21944 0.08912 0.22448 0.09815 0.22917 0.10833 C 0.23229 0.12523 0.23681 0.14213 0.24167 0.15833 C 0.23889 0.22361 0.24844 0.19769 0.22708 0.21667 C 0.22361 0.21574 0.2191 0.21713 0.21667 0.21389 C 0.21424 0.21065 0.21458 0.20463 0.21458 0.2 C 0.21458 0.18611 0.21476 0.1632 0.21875 0.14722 C 0.21997 0.14259 0.22153 0.13796 0.22292 0.13333 C 0.22361 0.13056 0.22309 0.12662 0.225 0.125 C 0.22795 0.12245 0.23194 0.12315 0.23542 0.12222 C 0.24809 0.11088 0.24306 0.11296 0.26875 0.11945 C 0.27344 0.12037 0.27795 0.13033 0.28125 0.13333 C 0.28628 0.13773 0.29427 0.1419 0.3 0.14445 C 0.30469 0.15394 0.31059 0.15857 0.31667 0.16667 C 0.32049 0.18195 0.32656 0.19607 0.33125 0.21111 C 0.33733 0.23079 0.34115 0.25417 0.34375 0.27477 C 0.34306 0.30926 0.34271 0.34352 0.34167 0.37778 C 0.34132 0.38681 0.34063 0.40741 0.33542 0.41667 C 0.32431 0.43634 0.30938 0.44815 0.29167 0.45255 C 0.23472 0.45046 0.22847 0.46574 0.19792 0.42477 C 0.19618 0.41829 0.1934 0.41227 0.19167 0.40556 C 0.18351 0.37315 0.19583 0.40857 0.18542 0.38056 C 0.18472 0.375 0.18333 0.36945 0.18333 0.36366 C 0.18333 0.28357 0.17847 0.26806 0.19375 0.21389 C 0.1974 0.20093 0.19774 0.19097 0.20625 0.18333 C 0.21354 0.16852 0.21684 0.17176 0.22917 0.175 C 0.23819 0.18704 0.24097 0.20278 0.24792 0.21667 C 0.25052 0.23056 0.25 0.22384 0.25 0.23611 " pathEditMode="relative" ptsTypes="ffffffffffffffffffffffffffffffffffA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11214 C -0.0698 0.11422 -0.08768 0.11168 -0.10313 0.12047 C -0.10955 0.12417 -0.11563 0.13018 -0.12188 0.13434 C -0.13021 0.13989 -0.13889 0.14405 -0.14688 0.15099 C -0.15348 0.16417 -0.16459 0.1674 -0.17605 0.17041 C -0.17882 0.17226 -0.18195 0.17341 -0.18438 0.17596 C -0.18629 0.17804 -0.18664 0.1822 -0.18855 0.18428 C -0.19271 0.18867 -0.19844 0.18937 -0.20313 0.1926 C -0.20452 0.19538 -0.20539 0.19885 -0.2073 0.2007 C -0.20903 0.20278 -0.21164 0.20232 -0.21355 0.2037 C -0.21927 0.2081 -0.22136 0.21156 -0.22605 0.21781 C -0.22865 0.22798 -0.23403 0.23376 -0.23855 0.24278 C -0.24132 0.25711 -0.24497 0.26937 -0.24688 0.2844 C -0.24549 0.29365 -0.24549 0.30336 -0.24271 0.31214 C -0.24167 0.31515 -0.23889 0.31839 -0.23646 0.31769 C -0.23403 0.31677 -0.23368 0.31214 -0.2323 0.30937 C -0.2349 0.28486 -0.2349 0.27931 -0.25313 0.2733 C -0.26146 0.27422 -0.2698 0.27469 -0.27813 0.27607 C -0.28716 0.27769 -0.29983 0.29133 -0.30938 0.2955 C -0.3132 0.30058 -0.31806 0.30428 -0.32188 0.30937 C -0.32691 0.31607 -0.32848 0.32648 -0.3323 0.33434 C -0.33299 0.33989 -0.33316 0.34567 -0.33438 0.35099 C -0.33802 0.3674 -0.3448 0.36347 -0.3448 0.38706 C -0.3448 0.39538 -0.3448 0.4037 -0.3448 0.41226 " pathEditMode="relative" rAng="0" ptsTypes="fffffffffffffffffffffffA">
                                      <p:cBhvr>
                                        <p:cTn id="2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8.67362E-19 C -0.00712 -0.00625 -0.0106 -0.01412 -0.01667 -0.02222 C -0.02258 -0.0456 -0.03907 -0.0581 -0.05626 -0.06389 C -0.07032 -0.07639 -0.05278 -0.06273 -0.07917 -0.07222 C -0.08369 -0.07384 -0.08716 -0.07871 -0.09167 -0.08056 C -0.1132 -0.08912 -0.13438 -0.09815 -0.15626 -0.10556 C -0.21424 -0.12477 -0.2757 -0.10926 -0.33542 -0.11111 C -0.34619 -0.11482 -0.35556 -0.11968 -0.36667 -0.12222 C -0.37744 -0.1331 -0.38681 -0.13588 -0.40001 -0.13889 C -0.41563 -0.15139 -0.43143 -0.15209 -0.44792 -0.16111 C -0.45226 -0.16343 -0.45608 -0.16759 -0.46042 -0.16945 C -0.49497 -0.18472 -0.45035 -0.15834 -0.48542 -0.17778 C -0.50747 -0.19005 -0.48785 -0.18426 -0.51251 -0.18889 C -0.52535 -0.19746 -0.53594 -0.20232 -0.55001 -0.20556 C -0.56598 -0.21829 -0.58195 -0.22246 -0.60001 -0.22778 C -0.71494 -0.22315 -0.63855 -0.22917 -0.68542 -0.21667 C -0.70521 -0.20347 -0.71094 -0.17662 -0.71667 -0.15 C -0.71407 -0.11829 -0.71546 -0.08009 -0.70417 -0.05 C -0.70348 -0.04537 -0.70348 -0.04051 -0.70209 -0.03611 C -0.6941 -0.01204 -0.67292 -0.00741 -0.65834 0.00555 C -0.64376 0.00463 -0.629 0.00509 -0.61459 0.00278 C -0.60556 0.00116 -0.60209 -0.01945 -0.59792 -0.02778 C -0.59931 -0.05764 -0.59567 -0.07477 -0.61042 -0.09445 C -0.61407 -0.10903 -0.61789 -0.11088 -0.62917 -0.11389 C -0.6382 -0.11991 -0.64723 -0.12176 -0.65626 -0.12778 C -0.65695 -0.12778 -0.68976 -0.1331 -0.69792 -0.11945 C -0.69931 -0.11713 -0.69896 -0.11366 -0.70001 -0.11111 C -0.70105 -0.1081 -0.70313 -0.10579 -0.70417 -0.10278 C -0.70678 -0.09468 -0.71042 -0.07778 -0.71042 -0.07778 C -0.70973 -0.05834 -0.71008 -0.03866 -0.70834 -0.01945 C -0.70799 -0.01621 -0.70521 -0.01412 -0.70417 -0.01111 C -0.7014 -0.00232 -0.69983 0.00856 -0.69584 0.01666 C -0.69428 0.01991 -0.69133 0.02176 -0.68959 0.025 C -0.68716 0.0294 -0.68525 0.03426 -0.68334 0.03889 C -0.68178 0.04259 -0.68091 0.04653 -0.67917 0.05 C -0.6731 0.06134 -0.66268 0.06759 -0.65417 0.075 C -0.64167 0.08611 -0.62258 0.10347 -0.60834 0.10833 C -0.60278 0.11018 -0.59706 0.11134 -0.59167 0.11389 C -0.56355 0.12731 -0.59567 0.11898 -0.56459 0.125 C -0.52865 0.14097 -0.54688 0.13495 -0.47292 0.12778 C -0.4691 0.12731 -0.46268 0.11597 -0.46042 0.11389 C -0.4566 0.11041 -0.45174 0.10903 -0.44792 0.10555 C -0.44515 0.09051 -0.43855 0.07916 -0.43542 0.06389 C -0.4323 0.04907 -0.43074 0.03403 -0.42709 0.01944 C -0.42501 0.01111 -0.42692 -0.00232 -0.42084 -0.00556 C -0.41251 -0.00996 -0.40521 -0.01297 -0.39792 -0.01945 C -0.38994 -0.0169 -0.38473 -0.01181 -0.37709 -0.00834 C -0.37049 0.00046 -0.36633 0.00301 -0.35834 0.00833 C -0.35608 0.00972 -0.35452 0.01319 -0.35209 0.01389 C -0.34671 0.01528 -0.34098 0.01389 -0.33542 0.01389 " pathEditMode="relative" ptsTypes="ffffffff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556E-6 C -0.01892 0.01274 0.00313 -0.00393 -0.01667 0.01945 C -0.02378 0.02779 -0.02726 0.02779 -0.03542 0.03056 C -0.04028 0.04029 -0.04375 0.04353 -0.05208 0.04723 C -0.0783 0.08218 -0.11354 0.10163 -0.13958 0.13635 C -0.14236 0.14746 -0.14583 0.15279 -0.15208 0.16135 C -0.15486 0.17269 -0.15885 0.17732 -0.16458 0.18635 C -0.17187 0.19769 -0.1717 0.19978 -0.17708 0.2139 C -0.17778 0.21945 -0.17778 0.22524 -0.17917 0.23056 C -0.18003 0.23381 -0.18281 0.23566 -0.18333 0.2389 C -0.1849 0.247 -0.18403 0.2558 -0.18542 0.2639 C -0.18819 0.2808 -0.19479 0.297 -0.19792 0.3139 C -0.19722 0.34353 -0.19705 0.37316 -0.19583 0.40279 C -0.19549 0.41066 -0.19201 0.41274 -0.18958 0.41945 C -0.18646 0.42779 -0.18507 0.43936 -0.18125 0.44723 C -0.17639 0.45718 -0.1717 0.45672 -0.16458 0.4639 C -0.14497 0.48357 -0.13854 0.49237 -0.1125 0.49723 C -0.08889 0.49445 -0.08767 0.5014 -0.07708 0.47779 C -0.07483 0.46552 -0.07101 0.45394 -0.06875 0.44168 C -0.06962 0.42269 -0.06701 0.38126 -0.08333 0.36668 C -0.08698 0.36343 -0.09167 0.36297 -0.09583 0.36112 C -0.11042 0.36205 -0.12517 0.36089 -0.13958 0.3639 C -0.15243 0.36668 -0.14549 0.38311 -0.15833 0.3889 C -0.16441 0.4132 -0.17101 0.43705 -0.17708 0.46112 C -0.18073 0.4757 -0.18316 0.48982 -0.18958 0.50279 C -0.19427 0.52802 -0.20104 0.55371 -0.20833 0.57779 C -0.21476 0.62871 -0.21406 0.69839 -0.19583 0.74723 C -0.19167 0.77501 -0.18142 0.78056 -0.1625 0.7889 C -0.16267 0.79144 -0.16667 0.81575 -0.16667 0.82223 " pathEditMode="relative" ptsTypes="ffffffffffffffffffffffffffffA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C 0.01111 0.00093 0.02257 -0.00139 0.03333 0.00278 C 0.03802 0.00463 0.0401 0.01227 0.04375 0.01667 C 0.04982 0.02384 0.05555 0.02778 0.0625 0.03333 C 0.06736 0.04167 0.07222 0.05 0.07708 0.05833 C 0.07986 0.06296 0.08455 0.06505 0.0875 0.06944 C 0.09288 0.07731 0.09722 0.08611 0.10208 0.09444 L 0.10208 0.09444 C 0.10555 0.10185 0.1125 0.11667 0.1125 0.11667 C 0.11319 0.12222 0.11302 0.12801 0.11458 0.13333 C 0.11736 0.14259 0.12413 0.14907 0.12708 0.15833 C 0.13246 0.17523 0.1342 0.19444 0.13958 0.21111 C 0.14409 0.225 0.1493 0.2375 0.15208 0.25278 C 0.15104 0.29352 0.15989 0.35602 0.12916 0.38333 C 0.11319 0.38241 0.09705 0.3838 0.08125 0.38032 C 0.07239 0.37847 0.07396 0.36111 0.07708 0.35556 C 0.07882 0.35231 0.09253 0.34838 0.09583 0.34722 C 0.1118 0.34838 0.12847 0.34606 0.14375 0.35278 C 0.1533 0.35694 0.16059 0.36597 0.17083 0.36921 C 0.17465 0.37269 0.17951 0.37407 0.18333 0.37755 C 0.18576 0.37963 0.18715 0.3838 0.18958 0.38611 C 0.19288 0.38935 0.19652 0.39167 0.2 0.39444 C 0.21024 0.41181 0.21771 0.425 0.225 0.44421 C 0.22795 0.46435 0.23159 0.48241 0.23333 0.50278 C 0.23264 0.54676 0.25659 0.62986 0.21875 0.65 C 0.20833 0.64907 0.19774 0.65023 0.1875 0.64722 C 0.18159 0.64537 0.17795 0.62801 0.175 0.62222 C 0.18472 0.54398 0.2651 0.59861 0.31875 0.59977 C 0.34427 0.60833 0.3118 0.59606 0.33333 0.6081 C 0.35746 0.62176 0.3835 0.63056 0.40833 0.64167 C 0.4151 0.64468 0.42031 0.64977 0.42708 0.65278 C 0.43333 0.66111 0.4375 0.66551 0.44583 0.66921 C 0.45052 0.67546 0.45902 0.68657 0.46458 0.69167 C 0.48333 0.70833 0.45746 0.67801 0.47708 0.7 C 0.4875 0.71157 0.47864 0.70625 0.48958 0.71111 C 0.49253 0.71713 0.49705 0.72176 0.5 0.72778 C 0.50347 0.73495 0.50486 0.74537 0.50833 0.75255 C 0.51146 0.75856 0.52066 0.77315 0.525 0.77778 C 0.52691 0.77986 0.52951 0.78102 0.53125 0.78333 C 0.53559 0.78912 0.5408 0.80162 0.54375 0.8081 C 0.54444 0.81181 0.54427 0.81597 0.54583 0.81921 C 0.54913 0.82569 0.55503 0.8294 0.55833 0.83588 C 0.55972 0.83889 0.56111 0.84167 0.5625 0.84444 C 0.56771 0.8794 0.56076 0.84167 0.56875 0.86667 C 0.56979 0.87014 0.56979 0.87431 0.57083 0.87755 C 0.57343 0.88565 0.5776 0.89514 0.58125 0.90255 C 0.58437 0.92755 0.59218 0.95023 0.59583 0.975 C 0.59514 0.97778 0.59375 0.98333 0.59375 0.98333 " pathEditMode="relative" ptsTypes="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Голубка\Рабочий стол\пчёлы\рисунок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780" y="404664"/>
            <a:ext cx="4070152" cy="3620739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048" y="4130706"/>
            <a:ext cx="5616624" cy="224676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2000" b="1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Домовитая хозяйка</a:t>
            </a:r>
          </a:p>
          <a:p>
            <a:r>
              <a:rPr lang="ru-RU" sz="2000" b="1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Пролетает над лужайкой,</a:t>
            </a:r>
          </a:p>
          <a:p>
            <a:r>
              <a:rPr lang="ru-RU" sz="2000" b="1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Похлопочет над цветком – </a:t>
            </a:r>
          </a:p>
          <a:p>
            <a:r>
              <a:rPr lang="ru-RU" sz="2000" b="1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поделится медком. </a:t>
            </a:r>
          </a:p>
        </p:txBody>
      </p:sp>
      <p:pic>
        <p:nvPicPr>
          <p:cNvPr id="2054" name="Picture 6" descr="C:\Documents and Settings\Голубка\Рабочий стол\рисунок-пнг\Flor4_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814" y="1844824"/>
            <a:ext cx="2272994" cy="4822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Голубка\Рабочий стол\рисунок-пнг\pchel1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4608" y="547997"/>
            <a:ext cx="1231974" cy="1018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40158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-0.08715 0.01018 -0.175 0.00903 -0.2625 0.01389 C -0.27118 0.01782 -0.29843 0.02639 -0.30625 0.03333 C -0.31597 0.0419 -0.31007 0.03842 -0.325 0.04166 C -0.34305 0.05139 -0.34566 0.05254 -0.36041 0.07199 C -0.36788 0.08217 -0.3717 0.07847 -0.37916 0.08333 C -0.39583 0.09444 -0.41284 0.1 -0.43125 0.10555 C -0.47031 0.1368 -0.55711 0.11435 -0.57916 0.11389 C -0.59427 0.10879 -0.60746 0.09815 -0.6125 0.07778 C -0.61128 0.05416 -0.61336 0.03796 -0.60416 0.01944 C -0.60347 0.01481 -0.60451 0.00879 -0.60208 0.00555 C -0.59965 0.00231 -0.59496 0.0044 -0.59166 0.00278 C -0.58923 0.00162 -0.5875 -0.00093 -0.58541 -0.00278 C -0.57656 -0.00093 -0.57048 -0.00209 -0.56458 0.00833 C -0.55382 0.02754 -0.56736 0.01921 -0.55416 0.025 C -0.54982 0.04213 -0.54774 0.05879 -0.54166 0.075 C -0.54236 0.10555 -0.54184 0.13611 -0.54375 0.16666 C -0.54392 0.16991 -0.54687 0.17199 -0.54791 0.175 C -0.55225 0.18634 -0.56354 0.20833 -0.57291 0.21389 C -0.57673 0.2162 -0.58125 0.21574 -0.58541 0.21666 C -0.60434 0.23356 -0.63125 0.23055 -0.65 0.21389 C -0.65139 0.21111 -0.65225 0.20764 -0.65416 0.20555 C -0.6559 0.2037 -0.6592 0.20532 -0.66041 0.20278 C -0.67048 0.18264 -0.65451 0.19236 -0.66875 0.18611 C -0.67014 0.18148 -0.671 0.17639 -0.67291 0.17222 C -0.67448 0.16898 -0.67777 0.16736 -0.67916 0.16389 C -0.68055 0.16065 -0.68038 0.15648 -0.68125 0.15278 C -0.68854 0.12361 -0.69375 0.09421 -0.69791 0.06389 C -0.69618 0.01551 -0.70364 0.01319 -0.68541 -0.01111 C -0.68246 -0.02269 -0.67864 -0.02709 -0.67291 -0.03611 C -0.66111 -0.05486 -0.65347 -0.07246 -0.63541 -0.08056 C -0.61927 -0.09676 -0.61198 -0.10209 -0.59166 -0.10556 C -0.58298 -0.11134 -0.57465 -0.11227 -0.56666 -0.11945 C -0.5375 -0.11852 -0.50833 -0.11898 -0.47916 -0.11667 C -0.45764 -0.11505 -0.44062 -0.09838 -0.42083 -0.09167 C -0.41093 -0.08287 -0.40139 -0.07755 -0.38958 -0.075 C -0.37656 -0.06644 -0.36441 -0.0581 -0.35416 -0.04445 C -0.34965 -0.02616 -0.33767 -0.01505 -0.32916 -1.11111E-6 C -0.32777 0.00578 -0.32309 0.01041 -0.32291 0.01666 C -0.32135 0.05764 -0.32066 0.05254 -0.32916 0.075 C -0.32986 0.07963 -0.3302 0.08449 -0.33125 0.08889 C -0.33229 0.09282 -0.33472 0.09606 -0.33541 0.1 C -0.33993 0.12592 -0.33906 0.15139 -0.34791 0.175 C -0.35121 0.19722 -0.35416 0.20972 -0.35416 0.23333 " pathEditMode="relative" ptsTypes="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олубка\Рабочий стол\пчёлы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226352" cy="3600400"/>
          </a:xfrm>
          <a:prstGeom prst="ellipse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Голубка\Рабочий стол\пчёлы\пчелово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537" y="3789040"/>
            <a:ext cx="3644398" cy="2735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7720" y="90872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Пчёлы трудолюбивые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насекомые.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нектаром цветов,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делают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мёд. На зиму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засыпают. Обитают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ульях и дуплах.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231" y="429309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народным представлениям,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пчёлы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водятся только у добрых людей, а злых не любят.</a:t>
            </a:r>
          </a:p>
        </p:txBody>
      </p:sp>
    </p:spTree>
    <p:extLst>
      <p:ext uri="{BB962C8B-B14F-4D97-AF65-F5344CB8AC3E}">
        <p14:creationId xmlns="" xmlns:p14="http://schemas.microsoft.com/office/powerpoint/2010/main" val="3350399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Голубка\Рабочий стол\пчёлы\рисунок-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4663"/>
            <a:ext cx="4302595" cy="3463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0799999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Голубка\Рабочий стол\пчёлы\рисунок-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889423"/>
            <a:ext cx="4246167" cy="3497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76470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пчелы мохнатое брюшко коричневого цвета с жёлтыми полосками. Пчела – это очень полезное насекомое.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8385" y="4149080"/>
            <a:ext cx="444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Она приносит «сладкую» пользу человеку, собирая пыльцу с цветов, из которой потом делает мёд. А так же яд пчелы используется в медицинских целях.</a:t>
            </a:r>
          </a:p>
        </p:txBody>
      </p:sp>
    </p:spTree>
    <p:extLst>
      <p:ext uri="{BB962C8B-B14F-4D97-AF65-F5344CB8AC3E}">
        <p14:creationId xmlns="" xmlns:p14="http://schemas.microsoft.com/office/powerpoint/2010/main" val="13565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Голубка\Рабочий стол\пчёлы\рисунок-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252" y="548680"/>
            <a:ext cx="3625477" cy="1584176"/>
          </a:xfrm>
          <a:prstGeom prst="roundRect">
            <a:avLst>
              <a:gd name="adj" fmla="val 16667"/>
            </a:avLst>
          </a:prstGeom>
          <a:ln w="762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9252" y="3501008"/>
            <a:ext cx="3551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получения ложки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мёда 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пчёл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 собирать нектар в течение дня.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Пчелиный мёд – одно из самых первых лекарств, используемых человеком. </a:t>
            </a:r>
          </a:p>
        </p:txBody>
      </p:sp>
      <p:pic>
        <p:nvPicPr>
          <p:cNvPr id="1034" name="Picture 10" descr="C:\Documents and Settings\Голубка\Рабочий стол\пчёлы\пчёл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513676" cy="3380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6383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Голубка\Рабочий стол\пчёлы\рисунок-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820035" cy="3651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Голубка\Рабочий стол\пчёлы\рисунок-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96953"/>
            <a:ext cx="4957888" cy="359923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0891" y="404664"/>
            <a:ext cx="3748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Пчела является не только единственным насекомым, но и единственным живым существом, пожалуй, которое полезно абсолютно. Она живёт за счёт нектара и пыльцы, которые растения отдают ей взамен опыления.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568" y="443711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продукты жизнедеятельности пчелиной семьи, без исключения, имеют пищевую и лечебную ценность. </a:t>
            </a:r>
          </a:p>
        </p:txBody>
      </p:sp>
    </p:spTree>
    <p:extLst>
      <p:ext uri="{BB962C8B-B14F-4D97-AF65-F5344CB8AC3E}">
        <p14:creationId xmlns="" xmlns:p14="http://schemas.microsoft.com/office/powerpoint/2010/main" val="3025352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страшный пчелиный яд является эффективным лекарством. П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осле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своей смерти пчела приносит людям пользу: из пчелиного подмора (погибших пчёл) делают лекарство.</a:t>
            </a:r>
          </a:p>
        </p:txBody>
      </p:sp>
      <p:pic>
        <p:nvPicPr>
          <p:cNvPr id="3077" name="Picture 5" descr="C:\Documents and Settings\Голубка\Рабочий стол\пчёлы\рисунок-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20788"/>
            <a:ext cx="6681259" cy="501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5330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Голубка\Рабочий стол\рисунок-пнг\priroda-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67622"/>
            <a:ext cx="6912768" cy="5990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233500"/>
            <a:ext cx="408945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цветок она садится,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устав с утра трудиться.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Людям воск и мёд дала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Беспокойная пчела.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30" name="Picture 6" descr="C:\Documents and Settings\Голубка\Рабочий стол\рисунок-пнг\nb_twmw_be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5692">
            <a:off x="-1422081" y="1116104"/>
            <a:ext cx="1141413" cy="619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Голубка\Рабочий стол\рисунок-пнг\pchel1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8584" y="636934"/>
            <a:ext cx="942132" cy="778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Голубка\Рабочий стол\рисунок-пнг\a86cdfb8e3b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2792">
            <a:off x="7708613" y="-781852"/>
            <a:ext cx="788516" cy="65533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Голубка\Рабочий стол\рисунок-пнг\0000243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1035496"/>
            <a:ext cx="720080" cy="66469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4869160"/>
            <a:ext cx="6444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Используемая литература</a:t>
            </a:r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:</a:t>
            </a:r>
          </a:p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П. Р. Ляхов, Г. Ю. Любарский. Энциклопедия «Я 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познаю мир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». 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Насекомые. </a:t>
            </a:r>
            <a:r>
              <a:rPr lang="ru-RU" b="1" i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Астрель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Транзиткнига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Москва 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 2006 г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.</a:t>
            </a:r>
          </a:p>
          <a:p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В презентации использованы материалы</a:t>
            </a:r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 сайтов</a:t>
            </a:r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:</a:t>
            </a:r>
          </a:p>
          <a:p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http://images.yandex.ru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http://vospitatel.com.ua/category/priroda.html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80070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66327E-6 C -0.00798 -0.00278 -0.00885 -0.00532 -0.01805 -0.00694 C -0.02795 -0.0155 -0.0375 -0.01157 -0.0493 -0.01041 C -0.05885 -0.00625 -0.06684 0.01595 -0.07135 0.02752 C -0.07378 0.04255 -0.07951 0.05111 -0.07135 0.06753 C -0.071 0.06914 -0.07152 0.07261 -0.07014 0.07261 C -0.06545 0.07261 -0.06823 0.06359 -0.06875 0.06221 C -0.0717 0.05434 -0.07396 0.04787 -0.08038 0.04486 C -0.09305 0.04648 -0.09514 0.04486 -0.10382 0.05365 C -0.10659 0.05989 -0.1085 0.0666 -0.11163 0.07261 C -0.11771 0.08464 -0.11336 0.07099 -0.11805 0.08302 C -0.12066 0.08973 -0.11788 0.08695 -0.12205 0.09343 C -0.13229 0.10938 -0.12343 0.09296 -0.12986 0.10545 C -0.13298 0.11887 -0.1283 0.10198 -0.13507 0.11586 C -0.13784 0.12164 -0.13906 0.13043 -0.14149 0.13667 C -0.14305 0.15078 -0.14271 0.16419 -0.14027 0.17807 C -0.12968 0.17368 -0.13576 0.15679 -0.14149 0.1487 C -0.14201 0.14662 -0.14583 0.13413 -0.1467 0.13321 C -0.14843 0.13135 -0.15104 0.13135 -0.15312 0.12974 C -0.15503 0.12835 -0.15642 0.1258 -0.15833 0.12442 C -0.16163 0.1221 -0.16527 0.12118 -0.16875 0.11933 C -0.17569 0.11979 -0.18264 0.11956 -0.18958 0.12095 C -0.19896 0.1228 -0.2059 0.13274 -0.21284 0.14014 C -0.21562 0.14754 -0.21666 0.15518 -0.21944 0.16258 C -0.21805 0.17784 -0.21892 0.17946 -0.21024 0.18686 C -0.21076 0.17807 -0.21024 0.16928 -0.21163 0.16073 C -0.21198 0.15841 -0.21423 0.15749 -0.21545 0.15564 C -0.22066 0.14754 -0.22343 0.14431 -0.23107 0.14014 C -0.23628 0.13321 -0.2434 0.13135 -0.25052 0.12789 C -0.27795 0.12997 -0.27378 0.12511 -0.28958 0.14523 C -0.29097 0.15286 -0.29323 0.16003 -0.29479 0.16766 C -0.29427 0.17807 -0.29722 0.2049 -0.28819 0.21276 C -0.28402 0.22109 -0.28107 0.21993 -0.27396 0.21785 C -0.27673 0.20189 -0.28993 0.1931 -0.30121 0.19033 C -0.30659 0.18663 -0.31232 0.18432 -0.31805 0.18154 C -0.32187 0.17969 -0.32986 0.17645 -0.32986 0.17645 C -0.35642 0.1783 -0.34965 0.17206 -0.35972 0.19195 C -0.36146 0.19981 -0.3658 0.20559 -0.36875 0.21276 C -0.37118 0.21854 -0.37257 0.22456 -0.37517 0.23011 C -0.37378 0.2604 -0.3717 0.27705 -0.35573 0.2974 C -0.35503 0.30064 -0.35347 0.31151 -0.34791 0.30781 C -0.34531 0.30596 -0.35121 0.29532 -0.35191 0.29394 C -0.35382 0.2863 -0.3592 0.27913 -0.36354 0.27335 C -0.36545 0.26618 -0.36753 0.26503 -0.37274 0.26295 C -0.37621 0.25994 -0.37951 0.25716 -0.38298 0.25416 C -0.40173 0.23797 -0.3835 0.24745 -0.39479 0.24213 C -0.40277 0.2345 -0.41007 0.22733 -0.41944 0.22317 C -0.42413 0.22363 -0.42916 0.22271 -0.43368 0.22479 C -0.43507 0.22548 -0.43455 0.22826 -0.43507 0.23011 C -0.43715 0.23728 -0.43889 0.24398 -0.44149 0.25069 C -0.44184 0.2537 -0.44201 0.2567 -0.44271 0.25948 C -0.44323 0.26133 -0.44531 0.26456 -0.44531 0.26456 " pathEditMode="relative" ptsTypes="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35523E-6 C -0.00521 -0.00509 -0.00937 -0.01342 -0.01562 -0.0155 C -0.04045 -0.02383 -0.04514 -0.00741 -0.05851 0.0104 C -0.0599 0.02104 -0.0625 0.03098 -0.06371 0.04162 C -0.06267 0.0629 -0.06684 0.07516 -0.05069 0.07978 C -0.04687 0.07909 -0.04097 0.08256 -0.03906 0.07793 C -0.03003 0.05689 -0.04583 0.04833 -0.0559 0.04509 C -0.07274 0.03052 -0.09375 0.04185 -0.1092 0.05365 C -0.11059 0.06359 -0.11458 0.06845 -0.11701 0.07793 C -0.11927 0.08741 -0.12066 0.09736 -0.12483 0.10568 C -0.12934 0.13737 -0.13177 0.17206 -0.10521 0.1783 C -0.09392 0.17275 -0.09913 0.17714 -0.1026 0.14361 C -0.1033 0.13644 -0.1092 0.13159 -0.11302 0.12812 C -0.12344 0.11887 -0.12726 0.1147 -0.14028 0.11262 C -0.1493 0.10476 -0.16233 0.1006 -0.17274 0.09689 C -0.18437 0.09759 -0.19618 0.09713 -0.20781 0.09875 C -0.21406 0.09967 -0.21979 0.10383 -0.22604 0.10568 C -0.23038 0.11146 -0.23576 0.11887 -0.24167 0.12118 C -0.24653 0.12904 -0.24948 0.13852 -0.25469 0.14546 C -0.25729 0.15587 -0.25799 0.16628 -0.26111 0.17645 C -0.26042 0.21507 -0.26597 0.22964 -0.2533 0.25439 C -0.25139 0.26248 -0.25069 0.26433 -0.24427 0.26641 C -0.23958 0.27035 -0.2368 0.27451 -0.22986 0.26826 C -0.22795 0.26665 -0.22934 0.26225 -0.22865 0.25948 C -0.22812 0.25716 -0.22691 0.25485 -0.22604 0.25277 C -0.22656 0.24629 -0.22639 0.23982 -0.22743 0.23357 C -0.22778 0.23149 -0.22934 0.23034 -0.22986 0.22849 C -0.23073 0.22525 -0.22934 0.22062 -0.23125 0.21808 C -0.2342 0.21415 -0.24514 0.21183 -0.24948 0.21114 C -0.25573 0.20513 -0.26163 0.20328 -0.26892 0.20073 C -0.27326 0.19935 -0.28194 0.19565 -0.28194 0.19565 C -0.28837 0.18986 -0.29323 0.1894 -0.30139 0.18686 C -0.34722 0.18894 -0.33021 0.18501 -0.35208 0.1938 C -0.35764 0.19888 -0.36163 0.20513 -0.36753 0.20952 C -0.37118 0.21183 -0.37795 0.21808 -0.37795 0.21808 C -0.39097 0.24051 -0.37396 0.20883 -0.38316 0.23357 C -0.38472 0.23774 -0.38785 0.24028 -0.38976 0.24398 C -0.3908 0.24814 -0.3934 0.25184 -0.39358 0.25624 C -0.39392 0.26641 -0.39635 0.29717 -0.38455 0.30295 C -0.38108 0.30989 -0.37882 0.31128 -0.37274 0.31313 C -0.36858 0.3166 -0.36024 0.32585 -0.35469 0.3166 C -0.35278 0.31336 -0.35694 0.29463 -0.3599 0.2907 C -0.36424 0.28492 -0.3684 0.28515 -0.37413 0.28353 C -0.38038 0.2796 -0.3868 0.27821 -0.39358 0.2752 C -0.45417 0.27728 -0.42222 0.27081 -0.44549 0.28214 C -0.46962 0.31405 -0.4559 0.36863 -0.4559 0.41003 " pathEditMode="relative" ptsTypes="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2.53469E-6 C 0.00659 -0.00324 0.01301 -0.00694 0.01944 -0.01041 C 0.02638 -0.00994 0.03333 -0.01017 0.04027 -0.00879 C 0.04808 -0.0074 0.05381 -0.00023 0.06232 0.00162 C 0.06596 0.00532 0.07065 0.00763 0.07395 0.01203 C 0.07499 0.01318 0.07447 0.01573 0.07534 0.01711 C 0.07638 0.01873 0.07794 0.01943 0.07916 0.02058 C 0.08003 0.02243 0.08072 0.02428 0.08176 0.0259 C 0.08298 0.02775 0.08471 0.02891 0.08576 0.03099 C 0.08645 0.03261 0.08628 0.03469 0.08697 0.03631 C 0.08906 0.04209 0.09131 0.04787 0.0934 0.05366 C 0.09652 0.07331 0.11232 0.1124 0.09218 0.12095 C 0.08333 0.12072 0.04965 0.1272 0.03506 0.11402 C 0.03541 0.10361 0.03385 0.09297 0.03628 0.08303 C 0.03697 0.08048 0.04079 0.08256 0.04287 0.08118 C 0.05867 0.07308 0.03298 0.0821 0.0519 0.07609 C 0.05867 0.07031 0.06614 0.06776 0.07395 0.06568 C 0.10485 0.06684 0.12239 0.06429 0.14808 0.07771 C 0.15294 0.08441 0.15833 0.08765 0.16353 0.09343 C 0.16631 0.09644 0.16874 0.10014 0.17135 0.10361 C 0.17274 0.10546 0.17534 0.10893 0.17534 0.10893 C 0.17569 0.11124 0.17551 0.11402 0.17656 0.11587 C 0.17864 0.1198 0.18437 0.12627 0.18437 0.12627 C 0.18524 0.12905 0.18576 0.13229 0.18697 0.13483 C 0.18801 0.13691 0.19027 0.13784 0.19096 0.14015 C 0.19478 0.15356 0.19392 0.16559 0.1986 0.17808 C 0.20017 0.18756 0.20138 0.19195 0.20642 0.19889 C 0.20815 0.21647 0.20971 0.22502 0.20642 0.24561 C 0.2059 0.24931 0.20294 0.25116 0.20121 0.25416 C 0.19565 0.26388 0.1868 0.27267 0.17794 0.27683 C 0.17083 0.28585 0.1611 0.28747 0.1519 0.29047 C 0.1493 0.28885 0.146 0.28839 0.14409 0.28539 C 0.14322 0.284 0.14496 0.28168 0.14548 0.28007 C 0.14617 0.27775 0.14687 0.27521 0.14808 0.27336 C 0.15034 0.26966 0.1559 0.26295 0.1559 0.26295 C 0.15885 0.24977 0.16544 0.23636 0.17534 0.23173 C 0.18489 0.21901 0.19826 0.21785 0.21041 0.21092 C 0.21805 0.20652 0.22326 0.19773 0.23107 0.19542 C 0.23749 0.19057 0.24201 0.1871 0.2493 0.18501 C 0.25485 0.18571 0.26058 0.18594 0.26614 0.18687 C 0.27135 0.18779 0.27499 0.19218 0.28055 0.19357 C 0.28819 0.19866 0.29687 0.20143 0.3052 0.20398 C 0.30971 0.20814 0.31423 0.20999 0.31944 0.21277 C 0.32308 0.23127 0.31753 0.20606 0.32465 0.22826 C 0.32846 0.24029 0.32951 0.2537 0.33506 0.26457 C 0.33662 0.27151 0.33853 0.27845 0.34027 0.28539 C 0.34096 0.28793 0.34218 0.29001 0.34287 0.29232 C 0.3434 0.29394 0.34409 0.29741 0.34409 0.29741 " pathEditMode="relative" ptsTypes="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2414E-6 C 0.00487 -0.00231 0.00747 -0.00671 0.01181 -0.01041 C 0.01216 -0.01226 0.01181 -0.0148 0.01303 -0.01573 C 0.01493 -0.01735 0.01754 -0.01665 0.01962 -0.01735 C 0.03837 -0.02405 0.01684 -0.01827 0.03507 -0.02267 C 0.054 -0.02151 0.07066 -0.02729 0.08195 -0.00532 C 0.08594 0.01226 0.07813 -0.01873 0.08976 0.00694 C 0.09132 0.00994 0.09046 0.01364 0.09115 0.01711 C 0.09184 0.02174 0.09271 0.02636 0.09358 0.03099 C 0.09289 0.04556 0.09671 0.05943 0.08577 0.06383 C 0.07813 0.07077 0.0783 0.06753 0.07691 0.05689 C 0.07726 0.04949 0.0757 0.04116 0.07796 0.03446 C 0.07917 0.03122 0.08299 0.03122 0.08577 0.03099 C 0.09532 0.03053 0.10487 0.03214 0.11441 0.03284 C 0.12223 0.037 0.12917 0.0407 0.13646 0.04671 C 0.13768 0.05365 0.14167 0.0673 0.14167 0.06753 C 0.1408 0.0821 0.14184 0.1043 0.13125 0.11401 C 0.12709 0.11216 0.12414 0.11286 0.12865 0.10361 C 0.13264 0.09551 0.13872 0.08927 0.14532 0.08649 C 0.15191 0.07794 0.15869 0.07331 0.16754 0.07077 C 0.17188 0.07146 0.17639 0.071 0.18056 0.07262 C 0.18629 0.07493 0.19167 0.09366 0.19497 0.10014 C 0.19601 0.11216 0.19862 0.11818 0.2 0.12974 C 0.20105 0.19102 0.25278 0.2389 0.25278 0.30134 " pathEditMode="relative" rAng="0" ptsTypes="ffffffffffffffffffffffff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1369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288</Words>
  <Application>Microsoft Office PowerPoint</Application>
  <PresentationFormat>Экран (4:3)</PresentationFormat>
  <Paragraphs>25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С. И.</dc:creator>
  <cp:lastModifiedBy>123</cp:lastModifiedBy>
  <cp:revision>200</cp:revision>
  <dcterms:created xsi:type="dcterms:W3CDTF">2012-04-03T18:27:05Z</dcterms:created>
  <dcterms:modified xsi:type="dcterms:W3CDTF">2013-03-14T11:06:37Z</dcterms:modified>
</cp:coreProperties>
</file>