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3" r:id="rId10"/>
    <p:sldId id="266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sBiS6pesbL5sVFTXQ1E+xA" hashData="oD1Hup5XXu2anQsaak1ACpHtD40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34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92363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652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25669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07813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96362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02315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937834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54007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65084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56820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09281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EFA9-2DF6-44FD-9196-37C48388206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A181-C456-4355-BCDD-787FD5F99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7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060848"/>
            <a:ext cx="6878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ТРЯСОГУЗКИ</a:t>
            </a:r>
            <a:endParaRPr lang="ru-RU" sz="8000" b="1" i="1" dirty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Голубка\Рабочий стол\Дюймовочка\Трясогузка\766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732226" cy="24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Голубка\Рабочий стол\Дюймовочка\Трясогузка\трясогусоч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3384287"/>
            <a:ext cx="3384376" cy="2184462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1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33 «Журавлик» г. Туапсе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557" y="6211668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Светлана Ивановна</a:t>
            </a:r>
          </a:p>
        </p:txBody>
      </p:sp>
      <p:pic>
        <p:nvPicPr>
          <p:cNvPr id="1028" name="Picture 4" descr="C:\Documents and Settings\Голубка\Рабочий стол\Документы\Рисунки\Gif (живые картинки)\1055_babochkiz.narod.ru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0083" y="4932320"/>
            <a:ext cx="1355962" cy="13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Голубка\Рабочий стол\Документы\Рисунки\Gif (живые картинки)\t69147_xakep.lv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8278" y="4279858"/>
            <a:ext cx="981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Голубка\Рабочий стол\Документы\Рисунки\Gif (живые картинки)\t69096_xakep.lv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4696" y="4476518"/>
            <a:ext cx="680244" cy="13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Documents and Settings\Голубка\Рабочий стол\Документы\Рисунки\Gif (живые картинки)\t69096_xakep.lv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5477030"/>
            <a:ext cx="680244" cy="13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Documents and Settings\Голубка\Рабочий стол\Документы\Рисунки\Gif (живые картинки)\t69096_xakep.lv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32784" y="5285353"/>
            <a:ext cx="680244" cy="13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edia1.wav">
            <a:hlinkClick r:id="" action="ppaction://media"/>
          </p:cNvPr>
          <p:cNvPicPr>
            <a:picLocks noRot="1" noChangeAspect="1"/>
          </p:cNvPicPr>
          <p:nvPr>
            <a:wavAudioFile r:embed="rId1" name="media1.wav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982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16832"/>
            <a:ext cx="73540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u="sng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Используемая литература: </a:t>
            </a:r>
            <a:endParaRPr lang="en-US" sz="2000" b="1" i="1" u="sng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800" b="1" i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Шарыгина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Т. А. «Птицы. Какие они?», Методическое пособие, «Издательство: ГНОМ и Д.»  2008 г</a:t>
            </a:r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Белов Н. В. «Загадки и считалки для дошкольников», Минск: </a:t>
            </a:r>
            <a:r>
              <a:rPr lang="ru-RU" b="1" i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Харвест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2008 г.</a:t>
            </a:r>
            <a:endParaRPr lang="en-US" b="1" i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u="sng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Ссылки на Интернет ресурсы</a:t>
            </a:r>
            <a:r>
              <a:rPr lang="en-US" b="1" i="1" u="sng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http://images.yandex.ru/:</a:t>
            </a:r>
          </a:p>
          <a:p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http://cmpd.tv/mp3/Vangelis/Themes%20-%</a:t>
            </a:r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20The%20Tao</a:t>
            </a:r>
            <a:endParaRPr lang="ru-RU" b="1" i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%20Of%20Love.mp3</a:t>
            </a:r>
            <a:endParaRPr lang="ru-RU" b="1" i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http://www.topguns.ru/images/birdsdata/data/20210.mp3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3492896" y="4874345"/>
            <a:ext cx="2794000" cy="1803399"/>
          </a:xfrm>
          <a:prstGeom prst="rect">
            <a:avLst/>
          </a:prstGeom>
          <a:noFill/>
          <a:scene3d>
            <a:camera prst="orthographicFront">
              <a:rot lat="0" lon="1979999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Голубка\Рабочий стол\Дюймовочка\Трясогузка\76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84568" y="-901700"/>
            <a:ext cx="27940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Голубка\Рабочий стол\Дюймовочка\Трясогузка\76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788969">
            <a:off x="9684568" y="4031342"/>
            <a:ext cx="27940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4448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0 L -0.68056 0.188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943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7216 L -0.89306 0.127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97" y="99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4968E-6 L 0.91337 0.021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0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74313" y="188640"/>
            <a:ext cx="4180324" cy="3114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220072" y="548680"/>
            <a:ext cx="369844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Пташка ходит по тропинке, </a:t>
            </a:r>
          </a:p>
          <a:p>
            <a:r>
              <a:rPr lang="ru-RU" sz="2000" b="1" i="1" dirty="0"/>
              <a:t>Ищет корм себе в травинках. </a:t>
            </a:r>
          </a:p>
          <a:p>
            <a:r>
              <a:rPr lang="ru-RU" sz="2000" b="1" i="1" dirty="0"/>
              <a:t>И трясётся хвостик узкий </a:t>
            </a:r>
          </a:p>
          <a:p>
            <a:r>
              <a:rPr lang="ru-RU" sz="2000" b="1" i="1" dirty="0"/>
              <a:t>Вверх и вниз у ... (трясогузки).</a:t>
            </a:r>
          </a:p>
          <a:p>
            <a:endParaRPr lang="ru-RU" dirty="0"/>
          </a:p>
        </p:txBody>
      </p:sp>
      <p:pic>
        <p:nvPicPr>
          <p:cNvPr id="1028" name="Picture 4" descr="C:\Documents and Settings\Голубка\Рабочий стол\Дюймовочка\Трясогузка\0_31e87_284c64ee_X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392488" cy="4575507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614" y="3302982"/>
            <a:ext cx="48364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Когда </a:t>
            </a:r>
            <a:r>
              <a:rPr lang="ru-RU" sz="2000" b="1" i="1" dirty="0" smtClean="0"/>
              <a:t>идёшь </a:t>
            </a:r>
            <a:r>
              <a:rPr lang="ru-RU" sz="2000" b="1" i="1" dirty="0"/>
              <a:t>по лесной тропинке, </a:t>
            </a:r>
            <a:r>
              <a:rPr lang="ru-RU" sz="2000" b="1" i="1" dirty="0" smtClean="0"/>
              <a:t>ещё </a:t>
            </a:r>
            <a:r>
              <a:rPr lang="ru-RU" sz="2000" b="1" i="1" dirty="0"/>
              <a:t>не совсем просохшей после светлого майского дождика, то можешь увидеть, как впереди, весело потряхивая длинным хвостом, быстрыми шажками семенит </a:t>
            </a:r>
            <a:r>
              <a:rPr lang="ru-RU" sz="2000" b="1" i="1" dirty="0" smtClean="0"/>
              <a:t>весёлая </a:t>
            </a:r>
            <a:r>
              <a:rPr lang="ru-RU" sz="2000" b="1" i="1" dirty="0"/>
              <a:t>хорошенькая трясогузка. На ходу она ловко хватает клювом мошек и комаров, не опасаясь человека. Трясогузка стройная и грациозная.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74894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Голубка\Рабочий стол\Дюймовочка\Трясогузка\0_57f62_f36d912d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7871" y="187486"/>
            <a:ext cx="4791015" cy="3832812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Голубка\Рабочий стол\Дюймовочка\Трясогузка\0_2981c_8a1c94bd_X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8978" y="3301578"/>
            <a:ext cx="5004048" cy="3377732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9499" y="4178921"/>
            <a:ext cx="38193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Спинка и бока у </a:t>
            </a:r>
            <a:r>
              <a:rPr lang="ru-RU" sz="2000" b="1" i="1" dirty="0" smtClean="0"/>
              <a:t>неё </a:t>
            </a:r>
            <a:r>
              <a:rPr lang="ru-RU" sz="2000" b="1" i="1" dirty="0"/>
              <a:t>серые, брюшко белое, верхняя часть грудки, хвост и крылья </a:t>
            </a:r>
            <a:r>
              <a:rPr lang="ru-RU" sz="2000" b="1" i="1" dirty="0" smtClean="0"/>
              <a:t>чёрные</a:t>
            </a:r>
            <a:r>
              <a:rPr lang="ru-RU" sz="2000" b="1" i="1" dirty="0"/>
              <a:t>, блестящие, украшенные по краям белыми </a:t>
            </a:r>
            <a:r>
              <a:rPr lang="ru-RU" sz="2000" b="1" i="1" dirty="0" smtClean="0"/>
              <a:t>пёрышками</a:t>
            </a:r>
            <a:r>
              <a:rPr lang="ru-RU" sz="2000" b="1" i="1" dirty="0"/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8978" y="476672"/>
            <a:ext cx="40684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cs typeface="Times New Roman" pitchFamily="18" charset="0"/>
              </a:rPr>
              <a:t>Прилетает трясогузка в наши края ранней весной, когда на реках и </a:t>
            </a:r>
            <a:r>
              <a:rPr lang="ru-RU" sz="2000" b="1" i="1" dirty="0" smtClean="0">
                <a:cs typeface="Times New Roman" pitchFamily="18" charset="0"/>
              </a:rPr>
              <a:t>озёрах ещё </a:t>
            </a:r>
            <a:r>
              <a:rPr lang="ru-RU" sz="2000" b="1" i="1" dirty="0">
                <a:cs typeface="Times New Roman" pitchFamily="18" charset="0"/>
              </a:rPr>
              <a:t>лежит </a:t>
            </a:r>
            <a:r>
              <a:rPr lang="ru-RU" sz="2000" b="1" i="1" dirty="0" smtClean="0">
                <a:cs typeface="Times New Roman" pitchFamily="18" charset="0"/>
              </a:rPr>
              <a:t>лёд</a:t>
            </a:r>
            <a:r>
              <a:rPr lang="ru-RU" sz="2000" b="1" i="1" dirty="0">
                <a:cs typeface="Times New Roman" pitchFamily="18" charset="0"/>
              </a:rPr>
              <a:t>. В народе трясогузку называют «ледоломкой» — птичка бегает по льдинам, ищет </a:t>
            </a:r>
            <a:r>
              <a:rPr lang="ru-RU" sz="2000" b="1" i="1" dirty="0" smtClean="0">
                <a:cs typeface="Times New Roman" pitchFamily="18" charset="0"/>
              </a:rPr>
              <a:t>вмёрзших </a:t>
            </a:r>
            <a:r>
              <a:rPr lang="ru-RU" sz="2000" b="1" i="1" dirty="0">
                <a:cs typeface="Times New Roman" pitchFamily="18" charset="0"/>
              </a:rPr>
              <a:t>в </a:t>
            </a:r>
            <a:r>
              <a:rPr lang="ru-RU" sz="2000" b="1" i="1" dirty="0" smtClean="0">
                <a:cs typeface="Times New Roman" pitchFamily="18" charset="0"/>
              </a:rPr>
              <a:t>лёд </a:t>
            </a:r>
            <a:r>
              <a:rPr lang="ru-RU" sz="2000" b="1" i="1" dirty="0">
                <a:cs typeface="Times New Roman" pitchFamily="18" charset="0"/>
              </a:rPr>
              <a:t>жучков, </a:t>
            </a:r>
            <a:r>
              <a:rPr lang="ru-RU" sz="2000" b="1" i="1" dirty="0" smtClean="0">
                <a:cs typeface="Times New Roman" pitchFamily="18" charset="0"/>
              </a:rPr>
              <a:t>трясёт </a:t>
            </a:r>
            <a:r>
              <a:rPr lang="ru-RU" sz="2000" b="1" i="1" dirty="0">
                <a:cs typeface="Times New Roman" pitchFamily="18" charset="0"/>
              </a:rPr>
              <a:t>хвостиком — «</a:t>
            </a:r>
            <a:r>
              <a:rPr lang="ru-RU" sz="2000" b="1" i="1" dirty="0" smtClean="0">
                <a:cs typeface="Times New Roman" pitchFamily="18" charset="0"/>
              </a:rPr>
              <a:t>лёд </a:t>
            </a:r>
            <a:r>
              <a:rPr lang="ru-RU" sz="2000" b="1" i="1" dirty="0">
                <a:cs typeface="Times New Roman" pitchFamily="18" charset="0"/>
              </a:rPr>
              <a:t>ломает».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18920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Голубка\Рабочий стол\Дюймовочка\Трясогузка\0_6d6c1_57acb1a0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71396" cy="3203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C:\Documents and Settings\Голубка\Рабочий стол\Дюймовочка\Трясогузка\17198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08" y="3212976"/>
            <a:ext cx="4436616" cy="3565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856088" y="3824799"/>
            <a:ext cx="4014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cs typeface="Times New Roman" pitchFamily="18" charset="0"/>
              </a:rPr>
              <a:t>Свои гнезда трясогузки обычно устраивают в кустах по берегам рек и </a:t>
            </a:r>
            <a:r>
              <a:rPr lang="ru-RU" sz="2000" b="1" i="1" dirty="0" smtClean="0">
                <a:cs typeface="Times New Roman" pitchFamily="18" charset="0"/>
              </a:rPr>
              <a:t>ручьёв</a:t>
            </a:r>
            <a:r>
              <a:rPr lang="ru-RU" sz="2000" b="1" i="1" dirty="0">
                <a:cs typeface="Times New Roman" pitchFamily="18" charset="0"/>
              </a:rPr>
              <a:t>. Гнездо трясогузки вьют из соломинок и тонких веточек, устилают его </a:t>
            </a:r>
            <a:r>
              <a:rPr lang="ru-RU" sz="2000" b="1" i="1" dirty="0" smtClean="0">
                <a:cs typeface="Times New Roman" pitchFamily="18" charset="0"/>
              </a:rPr>
              <a:t>пухом. Вблизи </a:t>
            </a:r>
            <a:r>
              <a:rPr lang="ru-RU" sz="2000" b="1" i="1" dirty="0">
                <a:cs typeface="Times New Roman" pitchFamily="18" charset="0"/>
              </a:rPr>
              <a:t>воды им легче раздобыть корм и себе и птенцам.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23153963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Голубка\Рабочий стол\Документы\Рисунки\Цветы\1 (1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855" y="5090097"/>
            <a:ext cx="790933" cy="17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Голубка\Рабочий стол\Документы\Рисунки\Цветы\1 (12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950191" cy="2132856"/>
          </a:xfrm>
          <a:prstGeom prst="rect">
            <a:avLst/>
          </a:prstGeom>
          <a:noFill/>
          <a:scene3d>
            <a:camera prst="orthographicFront">
              <a:rot lat="0" lon="104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Голубка\Рабочий стол\Дюймовочка\Трясогузка\0_d037d_439a0c1f_XL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1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8118" y="180000"/>
            <a:ext cx="4438604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79513" y="3284984"/>
            <a:ext cx="4467923" cy="3345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076056" y="3449558"/>
            <a:ext cx="38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/>
                <a:cs typeface="Times New Roman" pitchFamily="18" charset="0"/>
              </a:rPr>
              <a:t>Комары, мотыльки, мошки, бабочки, жуки </a:t>
            </a:r>
            <a:r>
              <a:rPr lang="ru-RU" sz="2400" b="1" i="1" dirty="0" smtClean="0">
                <a:effectLst/>
                <a:cs typeface="Times New Roman" pitchFamily="18" charset="0"/>
              </a:rPr>
              <a:t>- </a:t>
            </a:r>
            <a:r>
              <a:rPr lang="ru-RU" sz="2400" b="1" i="1" dirty="0">
                <a:effectLst/>
                <a:cs typeface="Times New Roman" pitchFamily="18" charset="0"/>
              </a:rPr>
              <a:t>любимая еда трясогузок</a:t>
            </a:r>
            <a:r>
              <a:rPr lang="ru-RU" sz="2400" b="1" i="1" dirty="0">
                <a:effectLst/>
              </a:rPr>
              <a:t>. </a:t>
            </a:r>
          </a:p>
          <a:p>
            <a:endParaRPr lang="ru-RU" sz="2000" b="1" i="1" dirty="0"/>
          </a:p>
        </p:txBody>
      </p:sp>
      <p:pic>
        <p:nvPicPr>
          <p:cNvPr id="3" name="Picture 2" descr="C:\Documents and Settings\Голубка\Рабочий стол\Документы\Рисунки\GIF (живые картинки)\1056_babochkiz.narod.ru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758173"/>
            <a:ext cx="1145554" cy="13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Голубка\Рабочий стол\Документы\Рисунки\Животные, насекомые\image6(286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820093">
            <a:off x="10426154" y="7386571"/>
            <a:ext cx="378212" cy="4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Голубка\Рабочий стол\Документы\Рисунки\Животные, насекомые\0000398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8576763">
            <a:off x="9965027" y="-1385028"/>
            <a:ext cx="945532" cy="5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Голубка\Рабочий стол\Документы\Рисунки\Животные, насекомые\0000272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173197">
            <a:off x="-1732895" y="6199645"/>
            <a:ext cx="348078" cy="44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Голубка\Рабочий стол\Документы\Рисунки\Животные, насекомые\237fly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2618042">
            <a:off x="10738119" y="-382293"/>
            <a:ext cx="4524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Голубка\Рабочий стол\Документы\Рисунки\Бабочки, стрекозы\MPD_theSecretGarden_element13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-1899592"/>
            <a:ext cx="797737" cy="7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0963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5754E-6 L -0.31024 0.64847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324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0.01482 C 0.05 0.01088 0.04723 0.00833 0.02483 0.01296 C 0.02309 0.01343 0.02205 0.0162 0.02032 0.0169 C 0.01736 0.01806 0.01424 0.01806 0.01129 0.01875 C -0.00538 0.03056 -0.03889 0.04491 -0.05729 0.04861 C -0.06649 0.05463 -0.07413 0.05833 -0.0842 0.06065 C -0.09271 0.06644 -0.10017 0.07014 -0.10955 0.07269 C -0.11771 0.07824 -0.12743 0.08195 -0.13646 0.08449 C -0.14062 0.08727 -0.14566 0.08773 -0.14982 0.09051 C -0.15173 0.0919 -0.1526 0.09491 -0.15434 0.09653 C -0.1592 0.10116 -0.16198 0.10093 -0.16771 0.10232 C -0.1783 0.11296 -0.18975 0.12176 -0.20052 0.13218 C -0.20659 0.14537 -0.21284 0.15787 -0.2184 0.17176 C -0.22309 0.18357 -0.22586 0.19537 -0.23038 0.20741 C -0.23211 0.22153 -0.23541 0.23611 -0.23941 0.24931 C -0.23889 0.28426 -0.25139 0.3537 -0.21545 0.3706 C -0.20955 0.36968 -0.2033 0.3706 -0.19757 0.36829 C -0.19583 0.36782 -0.19583 0.36482 -0.19461 0.36273 C -0.19184 0.3588 -0.18559 0.3507 -0.18559 0.35093 C -0.18507 0.34884 -0.18524 0.3463 -0.1842 0.34468 C -0.18159 0.34005 -0.17517 0.33287 -0.17517 0.3331 C -0.17413 0.32894 -0.17309 0.325 -0.17222 0.32083 C -0.17066 0.3132 -0.16771 0.29722 -0.16771 0.29745 C -0.1684 0.27014 -0.16128 0.23889 -0.17673 0.21968 C -0.1783 0.21227 -0.18767 0.19421 -0.19166 0.18935 C -0.19288 0.18796 -0.19479 0.18843 -0.19618 0.18727 C -0.20017 0.18449 -0.20468 0.18195 -0.20798 0.17778 C -0.21041 0.17407 -0.2151 0.16759 -0.2184 0.16574 C -0.22118 0.16435 -0.22448 0.16458 -0.22743 0.16366 C -0.23281 0.16204 -0.24357 0.15625 -0.24826 0.15394 C -0.25538 0.15023 -0.26319 0.15046 -0.27066 0.14769 C -0.2901 0.14838 -0.30955 0.14815 -0.32899 0.14977 C -0.33073 0.15023 -0.33177 0.15278 -0.33333 0.15394 C -0.346 0.16065 -0.36076 0.16574 -0.37378 0.17176 C -0.3842 0.17616 -0.39461 0.18102 -0.40503 0.18565 C -0.40798 0.18704 -0.41111 0.18796 -0.41406 0.18935 C -0.41545 0.19028 -0.4184 0.19167 -0.4184 0.1919 C -0.42048 0.19931 -0.42743 0.21343 -0.42743 0.21366 C -0.42986 0.25 -0.43958 0.31482 -0.42743 0.34699 C -0.42552 0.35903 -0.42257 0.37176 -0.4184 0.38241 C -0.41614 0.39884 -0.41232 0.40532 -0.40503 0.41806 C -0.40104 0.425 -0.40052 0.4338 -0.39618 0.43982 C -0.3835 0.4588 -0.3658 0.47963 -0.34687 0.48403 C -0.31527 0.51157 -0.25243 0.49236 -0.23038 0.49144 C -0.22795 0.47431 -0.22934 0.45926 -0.23489 0.44398 C -0.23802 0.42431 -0.25104 0.40949 -0.26319 0.39815 C -0.27586 0.38681 -0.28906 0.37431 -0.30347 0.36644 C -0.32743 0.35347 -0.3533 0.34583 -0.37517 0.32685 C -0.38663 0.32778 -0.39809 0.32708 -0.40955 0.32894 C -0.41128 0.3294 -0.41232 0.33218 -0.41406 0.33287 C -0.42257 0.33727 -0.43264 0.33843 -0.4408 0.34468 C -0.44548 0.34838 -0.44965 0.35301 -0.45434 0.35671 C -0.4559 0.37222 -0.45955 0.38333 -0.46771 0.39421 C -0.47187 0.41042 -0.46545 0.38866 -0.47378 0.40625 C -0.47795 0.41482 -0.48038 0.4257 -0.48559 0.43403 C -0.48732 0.43681 -0.48993 0.43773 -0.49166 0.43982 C -0.49705 0.44722 -0.50017 0.45718 -0.50347 0.46597 C -0.5085 0.49769 -0.51805 0.53032 -0.52586 0.56157 C -0.53194 0.58542 -0.52882 0.57361 -0.53489 0.59722 C -0.53646 0.60324 -0.53941 0.61505 -0.53941 0.61551 C -0.53993 0.6213 -0.5408 0.62732 -0.5408 0.63333 C -0.5408 0.67292 -0.55486 0.75718 -0.52448 0.79769 C -0.50642 0.82199 -0.51718 0.80463 -0.50208 0.81782 C -0.4868 0.83148 -0.49982 0.82593 -0.4842 0.82963 C -0.47656 0.8338 -0.46909 0.83472 -0.4618 0.83982 C -0.44878 0.83912 -0.43576 0.83958 -0.42291 0.83796 C -0.41024 0.83565 -0.42604 0.83009 -0.41406 0.83565 C -0.40955 0.8419 -0.40659 0.84514 -0.40052 0.84792 C -0.39618 0.85394 -0.39305 0.85695 -0.38715 0.85972 C -0.38663 0.86968 -0.3868 0.8794 -0.38559 0.88935 C -0.37899 0.94167 -0.31666 0.9125 -0.29166 0.91296 C -0.28524 0.91528 -0.27066 0.9162 -0.27066 0.92894 " pathEditMode="relative" rAng="0" ptsTypes="fffffffffffffffffffffffffffffffffffffffffffffffffffffffffffffffffffffffA">
                                      <p:cBhvr>
                                        <p:cTn id="19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460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18 -0.01482 C -0.10469 -0.01412 -0.1092 -0.01435 -0.11354 -0.01296 C -0.11823 -0.01134 -0.12604 -0.00347 -0.13143 -0.00093 C -0.13247 0.00116 -0.13316 0.00324 -0.13438 0.00509 C -0.13559 0.00648 -0.13768 0.00741 -0.13889 0.00926 C -0.14132 0.01296 -0.14167 0.01852 -0.1434 0.02291 C -0.14393 0.02616 -0.1441 0.02963 -0.14497 0.03264 C -0.14566 0.03518 -0.14774 0.03657 -0.14792 0.03866 C -0.14861 0.05532 -0.14375 0.08217 -0.13438 0.09421 C -0.1349 0.08889 -0.13455 0.08333 -0.13594 0.07847 C -0.13785 0.07153 -0.14514 0.06944 -0.14931 0.06643 C -0.16441 0.05532 -0.16997 0.05139 -0.1882 0.04861 C -0.22969 0.04907 -0.32448 0.03009 -0.38524 0.05648 C -0.39549 0.0669 -0.40521 0.0787 -0.41649 0.08634 C -0.42274 0.09861 -0.43038 0.10949 -0.43594 0.12222 C -0.44202 0.13611 -0.4441 0.15162 -0.44931 0.16597 C -0.44844 0.19699 -0.45365 0.21088 -0.4434 0.23171 C -0.44288 0.23565 -0.44306 0.23981 -0.44184 0.24352 C -0.43993 0.24907 -0.42952 0.26204 -0.42552 0.26551 C -0.42934 0.23264 -0.45781 0.21666 -0.47622 0.19977 C -0.5125 0.16643 -0.55868 0.15162 -0.60018 0.13403 C -0.61962 0.12569 -0.63976 0.1125 -0.6599 0.10833 C -0.70903 0.08518 -0.76893 0.11597 -0.81059 0.15208 C -0.82604 0.16551 -0.83281 0.18704 -0.8434 0.20579 C -0.85313 0.24398 -0.85365 0.23356 -0.85087 0.28541 C -0.85035 0.29676 -0.85018 0.29514 -0.84636 0.30301 C -0.84254 0.31991 -0.84809 0.2993 -0.84184 0.31296 C -0.84097 0.31481 -0.84149 0.31759 -0.84045 0.31898 C -0.83941 0.32037 -0.8375 0.32014 -0.83594 0.32083 C -0.83577 0.32106 -0.8283 0.3287 -0.82691 0.32685 C -0.82518 0.32454 -0.82604 0.32014 -0.82552 0.3169 C -0.83316 0.28704 -0.84132 0.27662 -0.86129 0.25949 C -0.8816 0.2419 -0.90243 0.22523 -0.92691 0.22176 C -0.94757 0.20995 -0.96858 0.20301 -0.98976 0.19375 C -1.02413 0.19583 -1.01649 0.19398 -1.03889 0.20579 C -1.05122 0.22222 -1.03524 0.20301 -1.04931 0.21366 C -1.05556 0.21829 -1.05486 0.22708 -1.05833 0.23171 C -1.06042 0.23449 -1.06337 0.23541 -1.0658 0.2375 C -1.07761 0.24791 -1.08941 0.25787 -1.10156 0.26736 C -1.10747 0.27685 -1.11406 0.28148 -1.11962 0.29097 C -1.12136 0.30301 -1.12431 0.31597 -1.12847 0.32685 C -1.12986 0.33565 -1.13229 0.34236 -1.13438 0.35069 C -1.13368 0.40301 -1.13993 0.43935 -1.12396 0.48217 C -1.1224 0.4956 -1.11962 0.50579 -1.11511 0.51805 C -1.11285 0.53264 -1.10608 0.54398 -1.09722 0.55347 C -1.09028 0.56875 -1.08837 0.56805 -1.07778 0.57731 C -1.07448 0.58009 -1.07222 0.58495 -1.06875 0.58727 C -1.06476 0.58981 -1.04688 0.59421 -1.04184 0.59537 C -1.01233 0.61551 -1.00365 0.60463 -0.95833 0.60324 C -0.95052 0.59653 -0.95452 0.5912 -0.94931 0.58148 C -0.9507 0.55741 -0.95399 0.52222 -0.97327 0.50995 C -0.9816 0.50463 -0.98924 0.50347 -0.99861 0.50208 C -1.0217 0.50324 -1.03733 0.49583 -1.05243 0.51597 C -1.05452 0.52477 -1.05816 0.53356 -1.06129 0.54166 C -1.06077 0.55694 -1.06129 0.57222 -1.0599 0.58727 C -1.05972 0.58958 -1.05729 0.59097 -1.05677 0.59329 C -1.05573 0.59722 -1.0566 0.60162 -1.05538 0.60532 C -1.05347 0.61088 -1.04636 0.61829 -1.0434 0.62315 C -1.03559 0.63565 -1.02865 0.64815 -1.01962 0.65903 C -1.01337 0.66643 -1.00417 0.67129 -0.99722 0.67685 C -0.99132 0.68148 -0.9849 0.68565 -0.97917 0.69074 C -0.95174 0.71481 -0.98837 0.6875 -0.96129 0.70879 C -0.95851 0.71111 -0.95504 0.71227 -0.95243 0.71481 C -0.94965 0.71759 -0.94757 0.72176 -0.94497 0.72477 C -0.94306 0.72685 -0.94097 0.7287 -0.93889 0.73055 C -0.93646 0.73264 -0.93368 0.73403 -0.93143 0.73657 C -0.92656 0.74213 -0.92379 0.75092 -0.91806 0.75463 C -0.89757 0.76805 -0.88143 0.78704 -0.85833 0.79213 C -0.77379 0.8368 -0.90104 0.80278 -0.63004 0.8 C -0.62761 0.79861 -0.62483 0.79791 -0.62257 0.79606 C -0.62083 0.79467 -0.62014 0.79097 -0.61806 0.79004 C -0.61372 0.78842 -0.6092 0.78889 -0.60469 0.78842 C -0.60261 0.78032 -0.6 0.77916 -0.5941 0.77639 C -0.59045 0.76782 -0.5875 0.76157 -0.58229 0.75463 C -0.57969 0.74421 -0.57778 0.72801 -0.57327 0.71875 C -0.56788 0.69074 -0.55816 0.67454 -0.54636 0.65116 C -0.53056 0.61967 -0.52205 0.58704 -0.49566 0.56944 C -0.48906 0.55602 -0.48195 0.56227 -0.46875 0.56342 C -0.46077 0.56574 -0.45452 0.56967 -0.44636 0.57153 C -0.43438 0.5794 -0.42066 0.58634 -0.40764 0.58935 C -0.40556 0.59074 -0.40365 0.59236 -0.40156 0.59329 C -0.39913 0.59444 -0.39653 0.59421 -0.3941 0.59537 C -0.39045 0.59722 -0.38802 0.60208 -0.38524 0.60532 C -0.37986 0.61134 -0.37396 0.61597 -0.36736 0.61921 C -0.36268 0.62546 -0.36146 0.62616 -0.35833 0.63518 C -0.35747 0.63773 -0.35781 0.64074 -0.35677 0.64305 C -0.35573 0.64537 -0.35365 0.64676 -0.35243 0.64907 C -0.34948 0.65463 -0.34722 0.66088 -0.34497 0.6669 C -0.34358 0.67569 -0.34097 0.68079 -0.33889 0.68889 C -0.33941 0.71551 -0.33958 0.7419 -0.34045 0.76852 C -0.34063 0.77199 -0.34011 0.77616 -0.34184 0.77847 C -0.34358 0.78079 -0.34688 0.77963 -0.34931 0.78032 C -0.35851 0.78912 -0.36649 0.7956 -0.37778 0.79815 C -0.42274 0.83727 -0.48507 0.80648 -0.53889 0.8081 C -0.54045 0.80879 -0.54254 0.8081 -0.5434 0.80995 C -0.54583 0.81528 -0.54636 0.82199 -0.54792 0.82801 C -0.55104 0.84051 -0.55087 0.83403 -0.55087 0.83981 " pathEditMode="relative" rAng="0" ptsTypes="ffffffffffffffffffffffffffffffffffffffffffffffffffffffffffffffffffffffffffffffffffffffffffffffffA">
                                      <p:cBhvr>
                                        <p:cTn id="21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97" y="427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3108 -0.00231 0.05955 -0.0037 0.08958 -0.01203 C 0.10382 -0.00925 0.09896 -0.00995 0.10764 0.00208 C 0.11024 0.01619 0.11424 0.03446 0.12552 0.03978 C 0.13507 0.0525 0.13455 0.05481 0.14774 0.05758 C 0.16128 0.0636 0.16337 0.0636 0.17917 0.06152 C 0.18368 0.05573 0.18871 0.05435 0.19253 0.04764 C 0.19792 0.03793 0.20139 0.02821 0.21042 0.02382 C 0.21996 0.02474 0.22986 0.02382 0.23889 0.02775 C 0.24062 0.02844 0.24184 0.03076 0.2434 0.03191 C 0.25208 0.03793 0.26371 0.04325 0.27326 0.04579 C 0.28437 0.05319 0.29184 0.05111 0.30451 0.04972 C 0.30608 0.04718 0.30799 0.04486 0.30903 0.04186 C 0.31007 0.03885 0.30868 0.03423 0.31042 0.03191 C 0.31215 0.0296 0.31545 0.03053 0.31788 0.02983 C 0.3283 0.02313 0.33281 0.02405 0.34479 0.0259 C 0.3533 0.03469 0.36267 0.04718 0.37326 0.05157 C 0.38073 0.05088 0.38837 0.05157 0.39566 0.04972 C 0.40729 0.04671 0.40069 0.04533 0.40451 0.0377 C 0.40816 0.03053 0.4118 0.0259 0.41788 0.02382 C 0.43194 0.02798 0.4316 0.02567 0.4434 0.0377 C 0.44861 0.04301 0.45208 0.04903 0.45833 0.05157 C 0.46458 0.05758 0.4717 0.06152 0.47917 0.0636 C 0.48889 0.07215 0.48802 0.07308 0.50746 0.06568 C 0.51094 0.06429 0.51493 0.05573 0.51493 0.05573 C 0.51996 0.03631 0.53229 0.03307 0.54635 0.02983 C 0.55538 0.03099 0.56476 0.03006 0.57326 0.03376 C 0.57934 0.03631 0.5849 0.04278 0.59115 0.04579 C 0.59566 0.05157 0.59861 0.05527 0.60451 0.05758 C 0.60729 0.06128 0.60972 0.06545 0.61354 0.06753 C 0.61788 0.06984 0.62691 0.07354 0.62691 0.07354 C 0.62969 0.07331 0.64826 0.07377 0.65382 0.06753 C 0.66406 0.0562 0.64531 0.06545 0.65972 0.05967 C 0.66076 0.05758 0.66146 0.05527 0.66267 0.05365 C 0.66389 0.05203 0.66597 0.05157 0.66719 0.04972 C 0.67309 0.04024 0.66354 0.04579 0.67326 0.04186 C 0.67587 0.03931 0.67951 0.03862 0.68212 0.03585 C 0.68819 0.02937 0.68142 0.0296 0.68958 0.0259 C 0.69549 0.02336 0.70156 0.02243 0.70746 0.01989 C 0.71944 0.02058 0.73142 0.02035 0.7434 0.02197 C 0.74566 0.0222 0.74722 0.02474 0.7493 0.0259 C 0.7625 0.0333 0.77413 0.0481 0.78819 0.05157 C 0.7941 0.04903 0.79722 0.0488 0.80156 0.04371 C 0.80694 0.0377 0.8092 0.03099 0.81493 0.0259 C 0.81962 0.01758 0.825 0.01133 0.82847 0.00208 C 0.82917 0.00023 0.82865 -0.00278 0.82986 -0.00393 C 0.83194 -0.00578 0.8349 -0.00532 0.83733 -0.00601 C 0.84948 -0.01388 0.8618 -0.00486 0.87465 -0.00208 C 0.88802 0.00671 0.90312 0.01341 0.91788 0.01596 C 0.9276 0.02012 0.93611 0.02567 0.94635 0.02775 C 0.95625 0.0333 0.96146 0.03446 0.9717 0.02983 C 0.9809 0.02035 0.98368 0.00809 0.98958 -0.00393 C 1.00451 -0.00185 1.02014 -0.00185 1.03437 0.00393 C 1.04219 0.01087 1.05208 0.01341 1.06128 0.01596 C 1.07083 0.02243 1.07708 0.02197 1.08819 0.02197 " pathEditMode="relative" ptsTypes="ffffffffffffffffffffffffffffffffffffffffffffffffffffffA">
                                      <p:cBhvr>
                                        <p:cTn id="23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01203E-6 C -0.00798 -0.00207 -0.01059 -0.00277 -0.01493 -0.01179 C -0.01788 -0.02751 -0.02743 -0.03838 -0.03889 -0.0437 C -0.04288 -0.04301 -0.04774 -0.04509 -0.05069 -0.04162 C -0.05573 -0.03561 -0.05052 -0.02196 -0.05521 -0.01572 C -0.05746 -0.01271 -0.06128 -0.01317 -0.06423 -0.01179 C -0.09375 -0.01317 -0.11128 -0.00508 -0.12691 -0.03561 C -0.13038 -0.0555 -0.125 -0.07492 -0.1283 -0.09527 C -0.13107 -0.11193 -0.15278 -0.12927 -0.16423 -0.1332 C -0.17048 -0.13875 -0.17482 -0.13945 -0.18212 -0.13713 C -0.18923 -0.12441 -0.1901 -0.11077 -0.19844 -0.09921 C -0.21059 -0.10476 -0.22326 -0.11123 -0.23576 -0.11516 C -0.2401 -0.12095 -0.24444 -0.12418 -0.24774 -0.13112 C -0.24566 -0.13991 -0.24427 -0.14338 -0.24774 -0.15494 C -0.24826 -0.15702 -0.25087 -0.1561 -0.25226 -0.15702 C -0.25382 -0.15818 -0.25538 -0.15957 -0.25677 -0.16095 C -0.26979 -0.17344 -0.2809 -0.1783 -0.29705 -0.18084 C -0.3059 -0.18663 -0.31632 -0.18894 -0.32396 -0.17876 C -0.32448 -0.17622 -0.32482 -0.17344 -0.32535 -0.1709 C -0.32621 -0.16674 -0.3276 -0.16304 -0.3283 -0.15887 C -0.32899 -0.15494 -0.32812 -0.15032 -0.32986 -0.14708 C -0.33107 -0.145 -0.34097 -0.14176 -0.34323 -0.14107 C -0.3592 -0.14199 -0.37587 -0.13852 -0.39114 -0.145 C -0.39722 -0.14754 -0.40278 -0.15402 -0.40903 -0.15702 C -0.41597 -0.16674 -0.42187 -0.16859 -0.43142 -0.17298 C -0.47048 -0.16951 -0.44462 -0.17668 -0.46267 -0.16095 C -0.4651 -0.1517 -0.4658 -0.14939 -0.47309 -0.14708 C -0.47847 -0.14245 -0.48125 -0.13644 -0.48663 -0.13112 C -0.49201 -0.13181 -0.49774 -0.13112 -0.50295 -0.1332 C -0.50503 -0.13413 -0.51111 -0.14268 -0.51649 -0.145 C -0.52153 -0.15194 -0.5276 -0.1598 -0.53437 -0.16304 C -0.53594 -0.17691 -0.53889 -0.18316 -0.54774 -0.19079 C -0.55364 -0.19009 -0.55989 -0.19056 -0.56562 -0.18871 C -0.57118 -0.18686 -0.57448 -0.17714 -0.57916 -0.17298 C -0.5842 -0.16396 -0.58594 -0.16165 -0.5941 -0.15887 C -0.60156 -0.15957 -0.60903 -0.1598 -0.61649 -0.16095 C -0.62118 -0.16165 -0.62378 -0.16697 -0.6283 -0.16882 C -0.63819 -0.17784 -0.6408 -0.17437 -0.65521 -0.17298 C -0.65677 -0.17229 -0.65972 -0.1709 -0.65972 -0.1709 " pathEditMode="relative" ptsTypes="ffffffffffffffffffffffffffffffffffffffA">
                                      <p:cBhvr>
                                        <p:cTn id="2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лубка\Рабочий стол\Дюймовочка\Трясогузка\0_ed08_f78e7d5e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46784"/>
            <a:ext cx="4752528" cy="4063412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Голубка\Рабочий стол\Дюймовочка\Трясогузка\0_6ff21_b451faa0_X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2978680"/>
            <a:ext cx="4912719" cy="3690680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8027" y="692696"/>
            <a:ext cx="3816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</a:t>
            </a:r>
            <a:r>
              <a:rPr lang="ru-RU" sz="2000" b="1" i="1" dirty="0" smtClean="0"/>
              <a:t>бычно </a:t>
            </a:r>
            <a:r>
              <a:rPr lang="ru-RU" sz="2000" b="1" i="1" dirty="0"/>
              <a:t>в гнезде пять—шесть яиц, раскрашенных серыми точками. Через две недели из яиц </a:t>
            </a:r>
            <a:r>
              <a:rPr lang="ru-RU" sz="2000" b="1" i="1" dirty="0" smtClean="0"/>
              <a:t>проклёвываются </a:t>
            </a:r>
            <a:r>
              <a:rPr lang="ru-RU" sz="2000" b="1" i="1" dirty="0"/>
              <a:t>птенцы, которых родители кормят мошками и комарами. </a:t>
            </a:r>
            <a:endParaRPr lang="ru-RU" sz="2000" i="1" dirty="0"/>
          </a:p>
        </p:txBody>
      </p:sp>
      <p:pic>
        <p:nvPicPr>
          <p:cNvPr id="2050" name="Picture 2" descr="C:\Documents and Settings\Голубка\Рабочий стол\Документы\Рисунки\Животные, насекомые\j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1275" y="7126288"/>
            <a:ext cx="6000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856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Дюймовочка\Трясогузка\0_58407_bf13b5ba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14440" y="355059"/>
            <a:ext cx="4128460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Когда птенцы подрастут, вместе с мамой трясогузкой они разгуливают по песчаной косе  у реки. Мать зорко следит за малышами и не забывает их подкормить.</a:t>
            </a:r>
            <a:endParaRPr lang="ru-RU" sz="2000" i="1" dirty="0"/>
          </a:p>
          <a:p>
            <a:endParaRPr lang="ru-RU" dirty="0"/>
          </a:p>
        </p:txBody>
      </p:sp>
      <p:pic>
        <p:nvPicPr>
          <p:cNvPr id="2051" name="Picture 3" descr="C:\Documents and Settings\Голубка\Рабочий стол\Дюймовочка\Трясогузка\0_6093d_36ef173f_X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2119" y="3429000"/>
            <a:ext cx="4133857" cy="3100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565389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лубка\Рабочий стол\Дюймовочка\Трясогузка\0_11eeb_e96c09d9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76798" cy="3042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573034" y="764704"/>
            <a:ext cx="41044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Трясогузка — проворная и храбрая птица. Заметив в небе ястреба, она громко и тревожно кричит: «</a:t>
            </a:r>
            <a:r>
              <a:rPr lang="ru-RU" sz="2000" b="1" i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Ци-зи</a:t>
            </a:r>
            <a:r>
              <a:rPr lang="ru-RU" sz="20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 </a:t>
            </a:r>
            <a:r>
              <a:rPr lang="ru-RU" sz="2000" b="1" i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Ци-зи</a:t>
            </a:r>
            <a:r>
              <a:rPr lang="ru-RU" sz="20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!» На крик слетаются другие трясогузки. Дружные птицы прогоняют ястреба. </a:t>
            </a:r>
          </a:p>
          <a:p>
            <a:endParaRPr lang="ru-RU" dirty="0"/>
          </a:p>
        </p:txBody>
      </p:sp>
      <p:pic>
        <p:nvPicPr>
          <p:cNvPr id="3075" name="Picture 3" descr="C:\Documents and Settings\Голубка\Рабочий стол\Дюймовочка\Трясогузка\white-wagtail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3691632"/>
            <a:ext cx="4513861" cy="2977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46200" y="4221088"/>
            <a:ext cx="37937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конце лета становится холоднее, насекомые прячутся, и трясогузки, соединяясь в небольшие стайки, улетают в дальние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0181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5153" y="116632"/>
            <a:ext cx="39753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Трясогузка, трясогузка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b="1" i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Полосатенькая</a:t>
            </a:r>
            <a:r>
              <a:rPr lang="ru-RU" sz="2800" b="1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блузка!</a:t>
            </a:r>
          </a:p>
          <a:p>
            <a:r>
              <a:rPr lang="ru-RU" sz="2800" b="1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тебя всю зиму жду,</a:t>
            </a:r>
          </a:p>
          <a:p>
            <a:r>
              <a:rPr lang="ru-RU" sz="2800" b="1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Поселись в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моём </a:t>
            </a:r>
            <a:r>
              <a:rPr lang="ru-RU" sz="2800" b="1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саду</a:t>
            </a:r>
          </a:p>
          <a:p>
            <a:r>
              <a:rPr lang="ru-RU" sz="2800" b="1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за ставенкой резной</a:t>
            </a:r>
          </a:p>
          <a:p>
            <a:r>
              <a:rPr lang="ru-RU" sz="2800" b="1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Свей гнездо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своё </a:t>
            </a:r>
            <a:r>
              <a:rPr lang="ru-RU" sz="2800" b="1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весной.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2920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425</Words>
  <Application>Microsoft Office PowerPoint</Application>
  <PresentationFormat>Экран (4:3)</PresentationFormat>
  <Paragraphs>32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123</cp:lastModifiedBy>
  <cp:revision>271</cp:revision>
  <dcterms:created xsi:type="dcterms:W3CDTF">2012-06-02T09:09:31Z</dcterms:created>
  <dcterms:modified xsi:type="dcterms:W3CDTF">2013-03-14T11:03:34Z</dcterms:modified>
</cp:coreProperties>
</file>