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FJu3ci2+fZ2wGeEKtpF0w" hashData="75PvINcxmlGJDnDUqVx5cY9eXN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76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33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0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20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6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4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9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80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63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27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47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3C98-6CC1-42F6-B797-A2E173A174E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1F4E-68A6-4E9B-8F30-4079FD540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8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лубка\Рабочий стол\картинки-насекомые\шаблон рома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9706" y="-505083"/>
            <a:ext cx="9324528" cy="7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Голубка\Рабочий стол\Документы\Рисунки\Животные, насекомые\nb_twmw_grasshopp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768823">
            <a:off x="568646" y="3088947"/>
            <a:ext cx="4233267" cy="37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24744"/>
            <a:ext cx="5976664" cy="144016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40680"/>
              </a:avLst>
            </a:prstTxWarp>
            <a:spAutoFit/>
          </a:bodyPr>
          <a:lstStyle/>
          <a:p>
            <a:pPr algn="ctr"/>
            <a:r>
              <a:rPr lang="ru-RU" sz="6600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Кузнечик</a:t>
            </a:r>
            <a:endParaRPr lang="ru-RU" sz="6600" dirty="0">
              <a:ln w="28575"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04864"/>
            <a:ext cx="3528392" cy="160043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 цветочка – на травинку,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 листочка – на былинку.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Отталкиваясь ножками,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Летает над дорожками.</a:t>
            </a:r>
          </a:p>
          <a:p>
            <a:endParaRPr lang="ru-RU" dirty="0"/>
          </a:p>
        </p:txBody>
      </p:sp>
      <p:pic>
        <p:nvPicPr>
          <p:cNvPr id="2" name="Picture 2" descr="C:\Documents and Settings\Голубка\Рабочий стол\Документы\Рисунки\Животные, насекомые\nb_twmw_grasshopp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320000"/>
                    </a14:imgEffect>
                    <a14:imgEffect>
                      <a14:brightnessContrast bright="-1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56151" y="3733800"/>
            <a:ext cx="2008188" cy="1785938"/>
          </a:xfrm>
          <a:prstGeom prst="rect">
            <a:avLst/>
          </a:prstGeom>
          <a:noFill/>
          <a:scene3d>
            <a:camera prst="orthographicFront">
              <a:rot lat="0" lon="1979996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4112" y="2121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6093296"/>
            <a:ext cx="398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  <a:endParaRPr lang="ru-RU" dirty="0"/>
          </a:p>
        </p:txBody>
      </p:sp>
      <p:pic>
        <p:nvPicPr>
          <p:cNvPr id="9" name="kuznechik.wav">
            <a:hlinkClick r:id="" action="ppaction://media"/>
          </p:cNvPr>
          <p:cNvPicPr>
            <a:picLocks noRot="1" noChangeAspect="1"/>
          </p:cNvPicPr>
          <p:nvPr>
            <a:wavAudioFile r:embed="rId1" name="kuznechik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14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лубка\Рабочий стол\картинки-насекомые\кузнечики\кузне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6512" y="-99392"/>
            <a:ext cx="9754325" cy="71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8678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Может сильно стрекотать. Это певчий кузнечик. Поёт он словно часто – часто стучит молоточками. Наверное, поэтому и имя его – кузнечик.  А звуки эти он издаёт специальными приспособлениями: двигает  крыльями, трёт друг о друга, будто смычком по струнам играет. Вот и получается своеобразная песня.</a:t>
            </a:r>
          </a:p>
          <a:p>
            <a:endParaRPr lang="ru-RU" b="1" i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31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Голубка\Рабочий стол\картинки-насекомые\кузнечики\кузнечик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0280" y="5448126"/>
            <a:ext cx="6614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Питаются кузнечики растениями 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и мелкими насекомыми.</a:t>
            </a:r>
            <a:endParaRPr lang="ru-RU" sz="3200" b="1" i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Голубка\Рабочий стол\картинки-насекомые\кузнечики\кузнечик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22929" y="-75237"/>
            <a:ext cx="9566929" cy="69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910" y="260645"/>
            <a:ext cx="7653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Кузнечик может прыгнуть на расстояние, 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в 20 раз превышающее длину его тела.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А если он выпустит крылья, то улетит ещё дальше. 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94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Голубка\Рабочий стол\картинки-насекомые\кузнечики\кузнечик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24544" y="-150206"/>
            <a:ext cx="9781595" cy="70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718" y="118964"/>
            <a:ext cx="7072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Кузнечики обитают на лугах, на полянах.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Безобидного кузнечика не видно в зелёной траве, 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а только слышно его стрекотание.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47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Голубка\Рабочий стол\Презентации и др. (детский сад)\Насекомые\Кузнечики кобылки\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83511" y="-1179512"/>
            <a:ext cx="9642555" cy="121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68" y="5877272"/>
            <a:ext cx="8939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Челюсти кузнечика, которыми он откусывает кусочки травы,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 действуют, как кусачки.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4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Документы\Рисунки\Картинки\5_2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70819" y="-1179512"/>
            <a:ext cx="11284338" cy="8424936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Голубка\Рабочий стол\Документы\Рисунки\Животные, насекомые\nb_twmw_grasshopp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19674">
            <a:off x="6282754" y="3578476"/>
            <a:ext cx="3168352" cy="2817704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8412" y="2276872"/>
            <a:ext cx="5832648" cy="18002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9888379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С ветки – на тропинку,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С травки – на былинку,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Прыгает пружинка,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Зелёная спинка.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089" y="4941168"/>
            <a:ext cx="820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Используемая литература: </a:t>
            </a:r>
          </a:p>
          <a:p>
            <a:r>
              <a:rPr lang="ru-RU" sz="2000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П. Р. Ляхов, Г. Ю. Любарский. Энциклопедия «Я познаю мир» Насекомые. </a:t>
            </a:r>
          </a:p>
          <a:p>
            <a:r>
              <a:rPr lang="ru-RU" sz="2000" i="1" dirty="0" err="1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Астрель</a:t>
            </a:r>
            <a:r>
              <a:rPr lang="ru-RU" sz="2000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ru-RU" sz="2000" i="1" dirty="0" err="1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Транзиткнига</a:t>
            </a:r>
            <a:r>
              <a:rPr lang="ru-RU" sz="2000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Москва , 2006 г.</a:t>
            </a:r>
          </a:p>
          <a:p>
            <a:endParaRPr lang="en-US" sz="2000" i="1" dirty="0" smtClean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презентации использованы иллюстрации с сайта </a:t>
            </a:r>
          </a:p>
          <a:p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</a:t>
            </a:r>
            <a:r>
              <a:rPr lang="en-US" sz="2000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://kp.ua/daily/220808/52501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xmlns="" val="172846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0087 -0.00347 -0.00139 -0.00741 -0.0026 -0.01065 C -0.00399 -0.01435 -0.00659 -0.01713 -0.00781 -0.02106 C -0.0092 -0.02546 -0.00903 -0.03079 -0.01041 -0.03519 C -0.01423 -0.04699 -0.01944 -0.05764 -0.02621 -0.06667 C -0.09166 -0.06435 -0.11267 -0.09514 -0.1342 -0.03866 C -0.1375 -0.06898 -0.14218 -0.08796 -0.16562 -0.09838 C -0.1776 -0.11389 -0.18541 -0.1169 -0.2 -0.12639 C -0.2184 -0.12523 -0.23698 -0.12569 -0.25521 -0.12292 C -0.25989 -0.12222 -0.26458 -0.11968 -0.2684 -0.11597 C -0.27448 -0.11019 -0.2842 -0.09491 -0.2842 -0.09491 C -0.28507 -0.09144 -0.28559 -0.0875 -0.2868 -0.08426 C -0.28819 -0.08056 -0.28975 -0.07083 -0.29201 -0.07384 C -0.29566 -0.07894 -0.29236 -0.08843 -0.29462 -0.09491 C -0.29774 -0.10394 -0.30399 -0.11088 -0.30781 -0.11944 C -0.31041 -0.12523 -0.31198 -0.13218 -0.31562 -0.13704 C -0.31753 -0.13958 -0.321 -0.13935 -0.32361 -0.14051 C -0.32986 -0.14606 -0.33541 -0.15301 -0.34201 -0.1581 C -0.35052 -0.16458 -0.36163 -0.16806 -0.371 -0.17199 C -0.3908 -0.19005 -0.41458 -0.18056 -0.4368 -0.17546 C -0.45034 -0.16343 -0.46441 -0.15532 -0.47361 -0.13704 C -0.47448 -0.13356 -0.4743 -0.12894 -0.47621 -0.12639 C -0.47812 -0.12384 -0.48264 -0.11968 -0.4842 -0.12292 C -0.48611 -0.12708 -0.48229 -0.13241 -0.48142 -0.13704 C -0.48333 -0.14444 -0.4875 -0.15069 -0.48941 -0.1581 C -0.49114 -0.16481 -0.48993 -0.17245 -0.49201 -0.17917 C -0.49357 -0.18449 -0.49739 -0.18843 -0.5 -0.19306 C -0.51024 -0.21204 -0.51996 -0.22778 -0.5368 -0.23519 C -0.55677 -0.25556 -0.55764 -0.25324 -0.5842 -0.24931 C -0.5868 -0.24699 -0.58906 -0.24352 -0.59201 -0.24213 C -0.59705 -0.23981 -0.60451 -0.24421 -0.60781 -0.23866 C -0.61215 -0.23125 -0.6085 -0.21968 -0.61041 -0.21065 C -0.61128 -0.20648 -0.61423 -0.2037 -0.61562 -0.2 C -0.61684 -0.19676 -0.61649 -0.19213 -0.6184 -0.18958 C -0.62031 -0.18704 -0.62361 -0.18727 -0.62621 -0.18611 C -0.63142 -0.18727 -0.63715 -0.18634 -0.64201 -0.18958 C -0.65243 -0.19653 -0.64548 -0.22708 -0.64462 -0.24213 C -0.65 -0.27106 -0.65486 -0.29444 -0.671 -0.31597 C -0.67552 -0.33426 -0.68437 -0.34444 -0.69462 -0.3581 C -0.71198 -0.38102 -0.71649 -0.38634 -0.74201 -0.39306 C -0.75746 -0.40324 -0.77205 -0.41042 -0.78941 -0.41412 C -0.8309 -0.41204 -0.86007 -0.40764 -0.89982 -0.41412 C -0.91076 -0.41597 -0.92083 -0.42176 -0.93125 -0.42477 C -0.95434 -0.43981 -0.92934 -0.42546 -0.971 -0.43519 C -0.99514 -0.44074 -1.02153 -0.45625 -1.04462 -0.46667 C -1.0526 -0.47014 -1.05989 -0.47708 -1.06823 -0.47731 C -1.1368 -0.47963 -1.20521 -0.48194 -1.27361 -0.48426 C -1.27795 -0.48542 -1.28264 -0.48565 -1.2868 -0.48773 C -1.28975 -0.48912 -1.29184 -0.49306 -1.29462 -0.49491 C -1.29705 -0.49653 -1.3 -0.49722 -1.3026 -0.49838 C -1.3184 -0.5125 -1.33264 -0.51319 -1.3526 -0.51944 C -1.35989 -0.52176 -1.36649 -0.52685 -1.37361 -0.52986 C -1.38368 -0.53912 -1.3783 -0.53704 -1.38941 -0.53704 " pathEditMode="relative" ptsTypes="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225</Words>
  <Application>Microsoft Office PowerPoint</Application>
  <PresentationFormat>Экран (4:3)</PresentationFormat>
  <Paragraphs>29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183</cp:revision>
  <dcterms:created xsi:type="dcterms:W3CDTF">2012-03-29T12:10:26Z</dcterms:created>
  <dcterms:modified xsi:type="dcterms:W3CDTF">2013-03-14T11:05:08Z</dcterms:modified>
</cp:coreProperties>
</file>