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70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365105"/>
            <a:ext cx="8784976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Глобина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Н.А., учитель-логопед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первой квалификационной категории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МОБУДОД «ЦДТ «Радуга»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28083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«Здоровьесберегающие технологии в коррекционной работе учителя-логопеда»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7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287940431_refrns.ru_032_00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0100" y="731838"/>
            <a:ext cx="7286676" cy="5340368"/>
          </a:xfrm>
        </p:spPr>
      </p:pic>
    </p:spTree>
    <p:extLst>
      <p:ext uri="{BB962C8B-B14F-4D97-AF65-F5344CB8AC3E}">
        <p14:creationId xmlns:p14="http://schemas.microsoft.com/office/powerpoint/2010/main" xmlns="" val="6279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leydoskop_emotsiy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57256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S107485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858180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S100979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3775102" cy="4929208"/>
          </a:xfrm>
        </p:spPr>
      </p:pic>
      <p:pic>
        <p:nvPicPr>
          <p:cNvPr id="6" name="Содержимое 5" descr="SS100980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45024" y="857232"/>
            <a:ext cx="3856065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365105"/>
            <a:ext cx="6338565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Глобина Н.А. учитель-логопед первой квалификационной категории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МОБУДОД «ЦДТ «Радуга»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28083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«Здоровьесберегающие технологии в коррекционной работе учителя-логопеда»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731520"/>
            <a:ext cx="8286808" cy="5289768"/>
          </a:xfrm>
        </p:spPr>
        <p:txBody>
          <a:bodyPr/>
          <a:lstStyle/>
          <a:p>
            <a:pPr marL="45720" indent="0" algn="just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Распространение педагогического опыта по применению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здоровьесберегающих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технологий на логопедических занятиях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323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731520"/>
            <a:ext cx="8786874" cy="5001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распространить педагогический опыт по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применению 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здоровьесберегающих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технологий на логопедических занятиях</a:t>
            </a:r>
            <a:r>
              <a:rPr lang="ru-RU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познакомить педагогов с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элементами  здоровьесберегающих технологий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целью повышения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их профессиональной 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компетентности и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квалификации. 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4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568952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Здоровьезберегающие технологии:</a:t>
            </a:r>
          </a:p>
          <a:p>
            <a:pPr marL="4572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Ориентация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пространстве и собственном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теле.</a:t>
            </a:r>
          </a:p>
          <a:p>
            <a:pPr marL="4572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Дыхательная гимнастика.</a:t>
            </a:r>
          </a:p>
          <a:p>
            <a:pPr marL="4572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Элементы аромотерапии, цветотерапии, музыкотерапии.</a:t>
            </a:r>
          </a:p>
          <a:p>
            <a:pPr marL="4572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Зрительная гимнастика.</a:t>
            </a:r>
          </a:p>
          <a:p>
            <a:pPr marL="4572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Релаксирующие упражнения.</a:t>
            </a:r>
          </a:p>
          <a:p>
            <a:pPr marL="4572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Мимическая гимнастика.</a:t>
            </a:r>
          </a:p>
          <a:p>
            <a:pPr marL="4572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 Кинестетические и кинезиологические    упражнения.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6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365105"/>
            <a:ext cx="6338565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Глобина Н.А. учитель-логопед первой квалификационной категории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МОБУДОД «ЦДТ «Радуга»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28083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«Здоровьесберегающие технологии в коррекционной работе учителя-логопеда»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0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ue-cloud-hi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7224" y="857232"/>
            <a:ext cx="7358114" cy="4991316"/>
          </a:xfrm>
        </p:spPr>
      </p:pic>
    </p:spTree>
    <p:extLst>
      <p:ext uri="{BB962C8B-B14F-4D97-AF65-F5344CB8AC3E}">
        <p14:creationId xmlns:p14="http://schemas.microsoft.com/office/powerpoint/2010/main" xmlns="" val="38381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солн.jpe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143932" cy="5715040"/>
          </a:xfrm>
        </p:spPr>
      </p:pic>
    </p:spTree>
    <p:extLst>
      <p:ext uri="{BB962C8B-B14F-4D97-AF65-F5344CB8AC3E}">
        <p14:creationId xmlns:p14="http://schemas.microsoft.com/office/powerpoint/2010/main" xmlns="" val="9564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6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1538" y="928670"/>
            <a:ext cx="7153297" cy="4768864"/>
          </a:xfrm>
        </p:spPr>
      </p:pic>
    </p:spTree>
    <p:extLst>
      <p:ext uri="{BB962C8B-B14F-4D97-AF65-F5344CB8AC3E}">
        <p14:creationId xmlns:p14="http://schemas.microsoft.com/office/powerpoint/2010/main" xmlns="" val="6279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99504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7143800" cy="5054616"/>
          </a:xfrm>
        </p:spPr>
      </p:pic>
    </p:spTree>
    <p:extLst>
      <p:ext uri="{BB962C8B-B14F-4D97-AF65-F5344CB8AC3E}">
        <p14:creationId xmlns:p14="http://schemas.microsoft.com/office/powerpoint/2010/main" xmlns="" val="6279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111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Мастер-класс  «Здоровьесберегающие технологии в коррекционной работе учителя-логопеда»  </vt:lpstr>
      <vt:lpstr>Слайд 2</vt:lpstr>
      <vt:lpstr>Слайд 3</vt:lpstr>
      <vt:lpstr>Слайд 4</vt:lpstr>
      <vt:lpstr> Мастер-класс  «Здоровьесберегающие технологии в коррекционной работе учителя-логопеда»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Мастер-класс  «Здоровьесберегающие технологии в коррекционной работе учителя-логопеда»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Мастер-класс «Здоровьесберегающие технологии в коррекционной работе учителя-логопеда»  </dc:title>
  <dc:creator>Logoped</dc:creator>
  <cp:lastModifiedBy>Альберт</cp:lastModifiedBy>
  <cp:revision>18</cp:revision>
  <dcterms:created xsi:type="dcterms:W3CDTF">2012-03-27T06:08:01Z</dcterms:created>
  <dcterms:modified xsi:type="dcterms:W3CDTF">2012-03-27T15:32:51Z</dcterms:modified>
</cp:coreProperties>
</file>