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3" d="100"/>
          <a:sy n="53" d="100"/>
        </p:scale>
        <p:origin x="-2250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Мама\Четыре заповеди\Четыре заповеди мудрого родителя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701"/>
            <a:ext cx="6870701" cy="91567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Мама\Четыре заповеди\Четыре заповеди мудрого родителя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12" y="-12700"/>
            <a:ext cx="6821488" cy="9156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2012-02-03T05:03:08Z</dcterms:created>
  <dcterms:modified xsi:type="dcterms:W3CDTF">2012-02-03T05:04:34Z</dcterms:modified>
</cp:coreProperties>
</file>