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Мама\Памятка\Памятка о руководстве игрой ребенка в семье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1"/>
            <a:ext cx="6870701" cy="9156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Мама\Памятка\Памятка о руководстве игрой ребенка в семье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701"/>
            <a:ext cx="6870701" cy="91567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2012-02-03T05:01:27Z</dcterms:created>
  <dcterms:modified xsi:type="dcterms:W3CDTF">2012-02-03T05:02:01Z</dcterms:modified>
</cp:coreProperties>
</file>