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ahoma" pitchFamily="34" charset="0"/>
      <p:regular r:id="rId14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HncB6vyKcAHvto3OzaYFg" hashData="44rmHr4DMTfCGfx9ZfREuw2nF9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>
        <p:scale>
          <a:sx n="90" d="100"/>
          <a:sy n="90" d="100"/>
        </p:scale>
        <p:origin x="-57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42921"/>
      </p:ext>
    </p:extLst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153138"/>
      </p:ext>
    </p:extLst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14556"/>
      </p:ext>
    </p:extLst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433548"/>
      </p:ext>
    </p:extLst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63189"/>
      </p:ext>
    </p:extLst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173569"/>
      </p:ext>
    </p:extLst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669102"/>
      </p:ext>
    </p:extLst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879171"/>
      </p:ext>
    </p:extLst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09213"/>
      </p:ext>
    </p:extLst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1652"/>
      </p:ext>
    </p:extLst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021711"/>
      </p:ext>
    </p:extLst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1EDB-F484-45AB-81E8-88E981E65F7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5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449193">
            <a:off x="6994129" y="306514"/>
            <a:ext cx="1843605" cy="1843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27336">
            <a:off x="1490603" y="5032734"/>
            <a:ext cx="1570405" cy="15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8424936" cy="126527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42980"/>
              </a:avLst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Бабочки</a:t>
            </a:r>
            <a:endParaRPr lang="ru-RU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4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10527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9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3612" y="5978357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</a:p>
        </p:txBody>
      </p:sp>
      <p:pic>
        <p:nvPicPr>
          <p:cNvPr id="10" name="babochki.wav">
            <a:hlinkClick r:id="" action="ppaction://media"/>
          </p:cNvPr>
          <p:cNvPicPr>
            <a:picLocks noRot="1" noChangeAspect="1"/>
          </p:cNvPicPr>
          <p:nvPr>
            <a:wavAudioFile r:embed="rId1" name="babochki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058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Голубка\Рабочий стол\картинки-насекомые\бабочки\006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2" y="980728"/>
            <a:ext cx="5692454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91102" y="630306"/>
            <a:ext cx="3129370" cy="5967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Крылья бабочек покрыты мелкими чешуйками, которые покрыты красящими веществами. Вот они то и придают бабочкам чудесную окраску крыльев. Но эти цветные чешуйки очень-очень хрупкие. Поэтому, если взять бабочку в руки, можно повредить эти чешуйки и тогда бабочка погибнет. Не берите бабочек в руки и другим не разрешайте этого делать. Сохраните красоту. </a:t>
            </a:r>
          </a:p>
        </p:txBody>
      </p:sp>
      <p:pic>
        <p:nvPicPr>
          <p:cNvPr id="1026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66354">
            <a:off x="7503483" y="222571"/>
            <a:ext cx="1764530" cy="1201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Голубка\Рабочий стол\Документы\Рисунки\Gif (живые картинки)\1026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45613">
            <a:off x="585163" y="172542"/>
            <a:ext cx="2259712" cy="1920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окументы\Рисунки\Gif (живые картинки)\1059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69768"/>
            <a:ext cx="1666875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621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картинки-насекомые\бабочки\017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7" y="908720"/>
            <a:ext cx="5775850" cy="3844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66536" y="3645024"/>
            <a:ext cx="3434680" cy="2743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Бабочки садятся на цветы и питаются их нектаром, доставая его хоботком. Перелетая с цветка на цветок – опыляют растения.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Усиками насекомые принюхиваются.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420113">
            <a:off x="6844663" y="347279"/>
            <a:ext cx="1843605" cy="1843605"/>
          </a:xfrm>
          <a:prstGeom prst="rect">
            <a:avLst/>
          </a:prstGeom>
        </p:spPr>
      </p:pic>
      <p:pic>
        <p:nvPicPr>
          <p:cNvPr id="5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14219">
            <a:off x="-64445" y="5069792"/>
            <a:ext cx="2181871" cy="1486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0516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Голубка\Рабочий стол\Документы\Рисунки\Бабочки, стрекозы\042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768" y="-221498"/>
            <a:ext cx="6438007" cy="4921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1622" y="4869160"/>
            <a:ext cx="3871418" cy="1635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Усики чувствуют запахи издалека. Бабочки бывают очень красивыми, </a:t>
            </a:r>
            <a:r>
              <a:rPr lang="ru-RU" b="1" i="1" dirty="0" smtClean="0">
                <a:solidFill>
                  <a:srgbClr val="7030A0"/>
                </a:solidFill>
              </a:rPr>
              <a:t>и доставляют удовольствие </a:t>
            </a:r>
            <a:r>
              <a:rPr lang="ru-RU" b="1" i="1" dirty="0">
                <a:solidFill>
                  <a:srgbClr val="7030A0"/>
                </a:solidFill>
              </a:rPr>
              <a:t>человеку любоваться ими.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447834" y="374358"/>
            <a:ext cx="1497899" cy="1497899"/>
          </a:xfrm>
          <a:prstGeom prst="rect">
            <a:avLst/>
          </a:prstGeom>
        </p:spPr>
      </p:pic>
      <p:pic>
        <p:nvPicPr>
          <p:cNvPr id="2051" name="Picture 3" descr="C:\Documents and Settings\Голубка\Рабочий стол\Документы\Рисунки\Gif (живые картинки)\105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1856">
            <a:off x="6368727" y="4069579"/>
            <a:ext cx="2628435" cy="2562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89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олубка\Рабочий стол\Документы\Рисунки\Бабочки, стрекозы\01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7" y="269675"/>
            <a:ext cx="5256584" cy="349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Documents and Settings\Голубка\Рабочий стол\Документы\Рисунки\Gif (живые картинки)\1015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0972">
            <a:off x="5875840" y="546293"/>
            <a:ext cx="2837406" cy="2593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20317" y="4437112"/>
            <a:ext cx="5825673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Рот бабочки – это длинный тонкий хоботок. Обычно он свёрнут в тугую пружинку, но стоит бабочке сесть на цветок, как хоботок разворачивается и опускается за нектаром на самое дно цветка, а потом опять сворачивается спиралью.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068824">
            <a:off x="6413406" y="3017163"/>
            <a:ext cx="1843605" cy="1843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5824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47762" y="224966"/>
            <a:ext cx="89646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Листву и хвою деревьев повреждают в основном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личинки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бабочек (гусеницы).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40152" y="260648"/>
            <a:ext cx="3059832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Давайте </a:t>
            </a:r>
            <a:r>
              <a:rPr lang="ru-RU" b="1" i="1" dirty="0">
                <a:solidFill>
                  <a:srgbClr val="7030A0"/>
                </a:solidFill>
              </a:rPr>
              <a:t>вспомним, как проходит детство насекомых на примере бабочек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Сначала </a:t>
            </a:r>
            <a:r>
              <a:rPr lang="ru-RU" b="1" i="1" dirty="0">
                <a:solidFill>
                  <a:srgbClr val="7030A0"/>
                </a:solidFill>
              </a:rPr>
              <a:t>бабочка откладывает яички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>
                <a:solidFill>
                  <a:srgbClr val="7030A0"/>
                </a:solidFill>
              </a:rPr>
              <a:t>Из яичек вылупляются личинки-гусеницы. Они в большом количестве поедают листву растений. Некоторые личинки настолько прожорливы, что могут съесть всю листву на каких-то растениях.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Голубка\Рабочий стол\личинки гусен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72" y="3610744"/>
            <a:ext cx="5055046" cy="324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156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златог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1162051"/>
            <a:ext cx="3816425" cy="2863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златогузки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306" y="188640"/>
            <a:ext cx="3960043" cy="2975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907704" y="332656"/>
            <a:ext cx="307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усеницы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златогузки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4477762"/>
            <a:ext cx="8640959" cy="2191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7030A0"/>
                </a:solidFill>
              </a:rPr>
              <a:t>Н</a:t>
            </a:r>
            <a:r>
              <a:rPr lang="ru-RU" b="1" i="1" dirty="0" smtClean="0">
                <a:solidFill>
                  <a:srgbClr val="7030A0"/>
                </a:solidFill>
              </a:rPr>
              <a:t>аевшись</a:t>
            </a:r>
            <a:r>
              <a:rPr lang="ru-RU" b="1" i="1" dirty="0">
                <a:solidFill>
                  <a:srgbClr val="7030A0"/>
                </a:solidFill>
              </a:rPr>
              <a:t>, гусеница подрастает и из отверстия на брюшке начинает выделять тонкую нить. Этой нитью она обматывает себя, превращаясь в кокон или куколку. Куколка прикрепляется к коре дерева, прячется под листьями и замирает. Хотя куколка кажется совершенно неподвижной, внутри </a:t>
            </a:r>
            <a:r>
              <a:rPr lang="ru-RU" b="1" i="1" dirty="0" smtClean="0">
                <a:solidFill>
                  <a:srgbClr val="7030A0"/>
                </a:solidFill>
              </a:rPr>
              <a:t>неё растёт </a:t>
            </a:r>
            <a:r>
              <a:rPr lang="ru-RU" b="1" i="1" dirty="0">
                <a:solidFill>
                  <a:srgbClr val="7030A0"/>
                </a:solidFill>
              </a:rPr>
              <a:t>насекомое.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638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Голубка\Рабочий стол\Документы\Рисунки\Бабочки, стрекозы\08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43" y="1161182"/>
            <a:ext cx="3977613" cy="266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913"/>
            <a:ext cx="660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Наконец, из куколки вылупляется бабочка.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924944"/>
            <a:ext cx="3937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На большой цветной ковёр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Села эскадрилья.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То закроет, то откроет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Расписные крылья.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57" y="4883676"/>
            <a:ext cx="8193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cs typeface="Times New Roman" pitchFamily="18" charset="0"/>
              </a:rPr>
              <a:t>Используемая литература</a:t>
            </a:r>
            <a:r>
              <a:rPr lang="en-US" sz="1600" b="1" i="1" u="sng" dirty="0">
                <a:cs typeface="Times New Roman" pitchFamily="18" charset="0"/>
              </a:rPr>
              <a:t>:</a:t>
            </a:r>
          </a:p>
          <a:p>
            <a:r>
              <a:rPr lang="ru-RU" sz="1600" b="1" i="1" dirty="0">
                <a:cs typeface="Times New Roman" pitchFamily="18" charset="0"/>
              </a:rPr>
              <a:t>П. Р. Ляхов, Г. Ю. Любарский. Энциклопедия «Я познаю мир». Насекомые. </a:t>
            </a:r>
            <a:r>
              <a:rPr lang="ru-RU" sz="1600" b="1" i="1" dirty="0" err="1">
                <a:cs typeface="Times New Roman" pitchFamily="18" charset="0"/>
              </a:rPr>
              <a:t>Астрель</a:t>
            </a:r>
            <a:r>
              <a:rPr lang="ru-RU" sz="1600" b="1" i="1" dirty="0">
                <a:cs typeface="Times New Roman" pitchFamily="18" charset="0"/>
              </a:rPr>
              <a:t>, </a:t>
            </a:r>
            <a:r>
              <a:rPr lang="ru-RU" sz="1600" b="1" i="1" dirty="0" err="1">
                <a:cs typeface="Times New Roman" pitchFamily="18" charset="0"/>
              </a:rPr>
              <a:t>Транзиткнига</a:t>
            </a:r>
            <a:r>
              <a:rPr lang="ru-RU" sz="1600" b="1" i="1" dirty="0">
                <a:cs typeface="Times New Roman" pitchFamily="18" charset="0"/>
              </a:rPr>
              <a:t>, Москва , 2006 г</a:t>
            </a:r>
            <a:r>
              <a:rPr lang="ru-RU" sz="1600" b="1" i="1" dirty="0" smtClean="0">
                <a:cs typeface="Times New Roman" pitchFamily="18" charset="0"/>
              </a:rPr>
              <a:t>.</a:t>
            </a:r>
          </a:p>
          <a:p>
            <a:r>
              <a:rPr lang="ru-RU" sz="1600" b="1" i="1" dirty="0">
                <a:cs typeface="Times New Roman" pitchFamily="18" charset="0"/>
              </a:rPr>
              <a:t>Т. А. Шорыгина. Насекомые. Какие они? М.: «Издательство ГНОМ и Д», 2001г</a:t>
            </a:r>
            <a:r>
              <a:rPr lang="ru-RU" sz="1600" b="1" i="1" dirty="0" smtClean="0">
                <a:cs typeface="Times New Roman" pitchFamily="18" charset="0"/>
              </a:rPr>
              <a:t>.</a:t>
            </a:r>
            <a:endParaRPr lang="ru-RU" sz="1600" b="1" i="1" dirty="0">
              <a:cs typeface="Times New Roman" pitchFamily="18" charset="0"/>
            </a:endParaRPr>
          </a:p>
          <a:p>
            <a:r>
              <a:rPr lang="ru-RU" sz="1600" b="1" i="1" u="sng" dirty="0">
                <a:cs typeface="Times New Roman" pitchFamily="18" charset="0"/>
              </a:rPr>
              <a:t>В презентации использованы материалы</a:t>
            </a:r>
            <a:r>
              <a:rPr lang="en-US" sz="1600" b="1" i="1" u="sng" dirty="0">
                <a:cs typeface="Times New Roman" pitchFamily="18" charset="0"/>
              </a:rPr>
              <a:t> </a:t>
            </a:r>
            <a:r>
              <a:rPr lang="ru-RU" sz="1600" b="1" i="1" u="sng" dirty="0">
                <a:cs typeface="Times New Roman" pitchFamily="18" charset="0"/>
              </a:rPr>
              <a:t>с сайтов</a:t>
            </a:r>
            <a:r>
              <a:rPr lang="en-US" sz="1600" b="1" i="1" u="sng" dirty="0">
                <a:cs typeface="Times New Roman" pitchFamily="18" charset="0"/>
              </a:rPr>
              <a:t>:</a:t>
            </a:r>
          </a:p>
          <a:p>
            <a:r>
              <a:rPr lang="en-US" sz="1600" b="1" i="1" dirty="0">
                <a:cs typeface="Times New Roman" pitchFamily="18" charset="0"/>
              </a:rPr>
              <a:t>http://images.yandex.ru</a:t>
            </a:r>
            <a:r>
              <a:rPr lang="ru-RU" sz="1600" b="1" i="1" dirty="0">
                <a:cs typeface="Times New Roman" pitchFamily="18" charset="0"/>
              </a:rPr>
              <a:t>, </a:t>
            </a:r>
            <a:r>
              <a:rPr lang="en-US" sz="1600" b="1" i="1" dirty="0">
                <a:cs typeface="Times New Roman" pitchFamily="18" charset="0"/>
              </a:rPr>
              <a:t>http://vospitatel.com.ua/category/priroda.html</a:t>
            </a:r>
            <a:endParaRPr lang="ru-RU" sz="1600" b="1" i="1" dirty="0"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7035246" y="78022"/>
            <a:ext cx="1671320" cy="1671320"/>
          </a:xfrm>
          <a:prstGeom prst="rect">
            <a:avLst/>
          </a:prstGeom>
        </p:spPr>
      </p:pic>
      <p:pic>
        <p:nvPicPr>
          <p:cNvPr id="5122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701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364</Words>
  <Application>Microsoft Office PowerPoint</Application>
  <PresentationFormat>Экран (4:3)</PresentationFormat>
  <Paragraphs>26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Tahoma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145</cp:revision>
  <dcterms:created xsi:type="dcterms:W3CDTF">2012-04-02T09:19:30Z</dcterms:created>
  <dcterms:modified xsi:type="dcterms:W3CDTF">2013-03-14T11:08:00Z</dcterms:modified>
</cp:coreProperties>
</file>