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70" r:id="rId14"/>
    <p:sldId id="277" r:id="rId15"/>
    <p:sldId id="269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0" autoAdjust="0"/>
    <p:restoredTop sz="94660"/>
  </p:normalViewPr>
  <p:slideViewPr>
    <p:cSldViewPr>
      <p:cViewPr varScale="1">
        <p:scale>
          <a:sx n="63" d="100"/>
          <a:sy n="63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2"/>
  <c:chart>
    <c:title/>
    <c:view3D>
      <c:rotX val="30"/>
      <c:perspective val="30"/>
    </c:view3D>
    <c:plotArea>
      <c:layout>
        <c:manualLayout>
          <c:layoutTarget val="inner"/>
          <c:xMode val="edge"/>
          <c:yMode val="edge"/>
          <c:x val="3.3449348539817451E-2"/>
          <c:y val="0.16123680702144222"/>
          <c:w val="0.62312959378782473"/>
          <c:h val="0.674126936566643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dLbls>
            <c:dLbl>
              <c:idx val="0"/>
              <c:layout>
                <c:manualLayout>
                  <c:x val="-0.16475659792590094"/>
                  <c:y val="0.1105210532163094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18%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.16859189975060254"/>
                  <c:y val="-0.17222891900899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82%</a:t>
                    </a:r>
                  </a:p>
                </c:rich>
              </c:tx>
              <c:showVal val="1"/>
            </c:dLbl>
            <c:dLbl>
              <c:idx val="2"/>
              <c:delete val="1"/>
            </c:dLbl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0.18000000000000008</c:v>
                </c:pt>
                <c:pt idx="1">
                  <c:v>0.82000000000000028</c:v>
                </c:pt>
                <c:pt idx="2">
                  <c:v>0</c:v>
                </c:pt>
              </c:numCache>
            </c:numRef>
          </c:val>
        </c:ser>
      </c:pie3DChart>
      <c:spPr>
        <a:ln w="57150">
          <a:solidFill>
            <a:srgbClr val="FF0000"/>
          </a:solidFill>
        </a:ln>
      </c:spPr>
    </c:plotArea>
    <c:legend>
      <c:legendPos val="r"/>
      <c:legendEntry>
        <c:idx val="3"/>
        <c:delete val="1"/>
      </c:legendEntry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3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окончание </a:t>
            </a:r>
            <a:r>
              <a:rPr lang="ru-RU" dirty="0"/>
              <a:t>проекта</a:t>
            </a:r>
          </a:p>
        </c:rich>
      </c:tx>
      <c:layout>
        <c:manualLayout>
          <c:xMode val="edge"/>
          <c:yMode val="edge"/>
          <c:x val="0.16471035111325089"/>
          <c:y val="2.448491703404754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5256298682862405E-2"/>
          <c:y val="0.18371392101051642"/>
          <c:w val="0.55472205763145688"/>
          <c:h val="0.75600027989643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Окончание проекта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0.21030507927102751"/>
                  <c:y val="3.034901280074760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36%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.16489705876301811"/>
                  <c:y val="-7.1686500188478663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>
                        <a:solidFill>
                          <a:schemeClr val="tx1"/>
                        </a:solidFill>
                      </a:rPr>
                      <a:t>64%</a:t>
                    </a:r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0.36000000000000015</c:v>
                </c:pt>
                <c:pt idx="2">
                  <c:v>0.64000000000000035</c:v>
                </c:pt>
              </c:numCache>
            </c:numRef>
          </c:val>
        </c:ser>
      </c:pie3DChart>
      <c:spPr>
        <a:ln w="76200">
          <a:solidFill>
            <a:srgbClr val="FF0000"/>
          </a:solidFill>
        </a:ln>
      </c:spPr>
    </c:plotArea>
    <c:legend>
      <c:legendPos val="r"/>
      <c:spPr>
        <a:ln>
          <a:noFill/>
        </a:ln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50754-EF93-4EBC-BF19-D9974B7004FE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775E7-4A04-4505-9F8E-C8F73194F6B8}">
      <dgm:prSet phldrT="[Текст]"/>
      <dgm:spPr/>
      <dgm:t>
        <a:bodyPr/>
        <a:lstStyle/>
        <a:p>
          <a:r>
            <a:rPr lang="ru-RU" b="1" dirty="0" smtClean="0"/>
            <a:t>Дефицит знаний у детей</a:t>
          </a:r>
          <a:endParaRPr lang="ru-RU" b="1" dirty="0"/>
        </a:p>
      </dgm:t>
    </dgm:pt>
    <dgm:pt modelId="{51B82719-4229-4D5D-8AC0-02EECB95BB31}" type="parTrans" cxnId="{1B9CAA4A-81B2-4F96-9D04-4F11EF19D58B}">
      <dgm:prSet/>
      <dgm:spPr/>
      <dgm:t>
        <a:bodyPr/>
        <a:lstStyle/>
        <a:p>
          <a:endParaRPr lang="ru-RU"/>
        </a:p>
      </dgm:t>
    </dgm:pt>
    <dgm:pt modelId="{2ED629EE-24C6-4585-BB6B-D141E1DEB88C}" type="sibTrans" cxnId="{1B9CAA4A-81B2-4F96-9D04-4F11EF19D58B}">
      <dgm:prSet/>
      <dgm:spPr/>
      <dgm:t>
        <a:bodyPr/>
        <a:lstStyle/>
        <a:p>
          <a:endParaRPr lang="ru-RU"/>
        </a:p>
      </dgm:t>
    </dgm:pt>
    <dgm:pt modelId="{8D4A26F4-27E0-40DE-BA57-7AA331D39F1C}">
      <dgm:prSet phldrT="[Текст]" custT="1"/>
      <dgm:spPr/>
      <dgm:t>
        <a:bodyPr/>
        <a:lstStyle/>
        <a:p>
          <a:r>
            <a:rPr lang="ru-RU" sz="3600" b="1" dirty="0" smtClean="0"/>
            <a:t>Недостаточно</a:t>
          </a:r>
        </a:p>
        <a:p>
          <a:r>
            <a:rPr lang="ru-RU" sz="3600" b="1" dirty="0" smtClean="0"/>
            <a:t>сформирована система работы с родителями</a:t>
          </a:r>
          <a:endParaRPr lang="ru-RU" sz="3600" b="1" dirty="0"/>
        </a:p>
      </dgm:t>
    </dgm:pt>
    <dgm:pt modelId="{6EA9B018-D2D8-4CBB-9792-DCAF5EC0BEE9}" type="parTrans" cxnId="{D4C447A9-F532-46B1-9A7D-53006665C35C}">
      <dgm:prSet/>
      <dgm:spPr/>
      <dgm:t>
        <a:bodyPr/>
        <a:lstStyle/>
        <a:p>
          <a:endParaRPr lang="ru-RU"/>
        </a:p>
      </dgm:t>
    </dgm:pt>
    <dgm:pt modelId="{FF3AA9D0-8C27-4663-B0BD-D309D792F4AC}" type="sibTrans" cxnId="{D4C447A9-F532-46B1-9A7D-53006665C35C}">
      <dgm:prSet/>
      <dgm:spPr/>
      <dgm:t>
        <a:bodyPr/>
        <a:lstStyle/>
        <a:p>
          <a:endParaRPr lang="ru-RU"/>
        </a:p>
      </dgm:t>
    </dgm:pt>
    <dgm:pt modelId="{2A6BA571-6348-4487-8330-98E121F1A51F}" type="pres">
      <dgm:prSet presAssocID="{CA850754-EF93-4EBC-BF19-D9974B7004F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92FB2-1B4D-437D-9A99-D4A809AD12A9}" type="pres">
      <dgm:prSet presAssocID="{CA850754-EF93-4EBC-BF19-D9974B7004FE}" presName="divider" presStyleLbl="fgShp" presStyleIdx="0" presStyleCnt="1"/>
      <dgm:spPr>
        <a:solidFill>
          <a:srgbClr val="FF0000"/>
        </a:solidFill>
      </dgm:spPr>
    </dgm:pt>
    <dgm:pt modelId="{0A8BEB52-47C5-414C-B491-0164228E88B5}" type="pres">
      <dgm:prSet presAssocID="{83C775E7-4A04-4505-9F8E-C8F73194F6B8}" presName="downArrow" presStyleLbl="node1" presStyleIdx="0" presStyleCnt="2"/>
      <dgm:spPr/>
    </dgm:pt>
    <dgm:pt modelId="{7CE50002-A746-4045-8585-C2F25B203CFC}" type="pres">
      <dgm:prSet presAssocID="{83C775E7-4A04-4505-9F8E-C8F73194F6B8}" presName="downArrowText" presStyleLbl="revTx" presStyleIdx="0" presStyleCnt="2" custScaleX="161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8743C-C08B-4AB4-ACC7-97B85702A342}" type="pres">
      <dgm:prSet presAssocID="{8D4A26F4-27E0-40DE-BA57-7AA331D39F1C}" presName="upArrow" presStyleLbl="node1" presStyleIdx="1" presStyleCnt="2"/>
      <dgm:spPr/>
    </dgm:pt>
    <dgm:pt modelId="{8971B704-1135-4CD0-9F9A-5A51971BE74B}" type="pres">
      <dgm:prSet presAssocID="{8D4A26F4-27E0-40DE-BA57-7AA331D39F1C}" presName="upArrowText" presStyleLbl="revTx" presStyleIdx="1" presStyleCnt="2" custScaleX="200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9CAA4A-81B2-4F96-9D04-4F11EF19D58B}" srcId="{CA850754-EF93-4EBC-BF19-D9974B7004FE}" destId="{83C775E7-4A04-4505-9F8E-C8F73194F6B8}" srcOrd="0" destOrd="0" parTransId="{51B82719-4229-4D5D-8AC0-02EECB95BB31}" sibTransId="{2ED629EE-24C6-4585-BB6B-D141E1DEB88C}"/>
    <dgm:cxn modelId="{D4C447A9-F532-46B1-9A7D-53006665C35C}" srcId="{CA850754-EF93-4EBC-BF19-D9974B7004FE}" destId="{8D4A26F4-27E0-40DE-BA57-7AA331D39F1C}" srcOrd="1" destOrd="0" parTransId="{6EA9B018-D2D8-4CBB-9792-DCAF5EC0BEE9}" sibTransId="{FF3AA9D0-8C27-4663-B0BD-D309D792F4AC}"/>
    <dgm:cxn modelId="{700E6639-E4F2-496D-8F0F-DE7C52A7BF5C}" type="presOf" srcId="{8D4A26F4-27E0-40DE-BA57-7AA331D39F1C}" destId="{8971B704-1135-4CD0-9F9A-5A51971BE74B}" srcOrd="0" destOrd="0" presId="urn:microsoft.com/office/officeart/2005/8/layout/arrow3"/>
    <dgm:cxn modelId="{FCA593D5-F138-4378-8193-87B11F120FE7}" type="presOf" srcId="{CA850754-EF93-4EBC-BF19-D9974B7004FE}" destId="{2A6BA571-6348-4487-8330-98E121F1A51F}" srcOrd="0" destOrd="0" presId="urn:microsoft.com/office/officeart/2005/8/layout/arrow3"/>
    <dgm:cxn modelId="{C406F8BB-99E4-4D29-934C-79F366D28155}" type="presOf" srcId="{83C775E7-4A04-4505-9F8E-C8F73194F6B8}" destId="{7CE50002-A746-4045-8585-C2F25B203CFC}" srcOrd="0" destOrd="0" presId="urn:microsoft.com/office/officeart/2005/8/layout/arrow3"/>
    <dgm:cxn modelId="{4A8139CD-E1CE-4BDC-B971-D7CC075BC867}" type="presParOf" srcId="{2A6BA571-6348-4487-8330-98E121F1A51F}" destId="{78392FB2-1B4D-437D-9A99-D4A809AD12A9}" srcOrd="0" destOrd="0" presId="urn:microsoft.com/office/officeart/2005/8/layout/arrow3"/>
    <dgm:cxn modelId="{A5EBDEEF-2A4E-483E-A959-04049281EBDB}" type="presParOf" srcId="{2A6BA571-6348-4487-8330-98E121F1A51F}" destId="{0A8BEB52-47C5-414C-B491-0164228E88B5}" srcOrd="1" destOrd="0" presId="urn:microsoft.com/office/officeart/2005/8/layout/arrow3"/>
    <dgm:cxn modelId="{50DD90ED-4DC5-4403-90A0-7A6A38C05526}" type="presParOf" srcId="{2A6BA571-6348-4487-8330-98E121F1A51F}" destId="{7CE50002-A746-4045-8585-C2F25B203CFC}" srcOrd="2" destOrd="0" presId="urn:microsoft.com/office/officeart/2005/8/layout/arrow3"/>
    <dgm:cxn modelId="{A0768F4C-ED1A-45AE-A0B7-ADA4ABBF736B}" type="presParOf" srcId="{2A6BA571-6348-4487-8330-98E121F1A51F}" destId="{AB38743C-C08B-4AB4-ACC7-97B85702A342}" srcOrd="3" destOrd="0" presId="urn:microsoft.com/office/officeart/2005/8/layout/arrow3"/>
    <dgm:cxn modelId="{1A4A68CD-232C-474E-BDA9-F54C325C3FE6}" type="presParOf" srcId="{2A6BA571-6348-4487-8330-98E121F1A51F}" destId="{8971B704-1135-4CD0-9F9A-5A51971BE74B}" srcOrd="4" destOrd="0" presId="urn:microsoft.com/office/officeart/2005/8/layout/arrow3"/>
  </dgm:cxnLst>
  <dgm:bg/>
  <dgm:whole>
    <a:ln w="38100"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88E6D-F5F6-42B8-9252-3A2C03DC7290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9C2EE1D-92B7-4C1A-90AC-D18C9CF18523}">
      <dgm:prSet phldrT="[Текст]"/>
      <dgm:spPr>
        <a:solidFill>
          <a:schemeClr val="tx2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Основные задачи:</a:t>
          </a:r>
          <a:endParaRPr lang="ru-RU" dirty="0">
            <a:solidFill>
              <a:srgbClr val="FF0000"/>
            </a:solidFill>
          </a:endParaRPr>
        </a:p>
      </dgm:t>
    </dgm:pt>
    <dgm:pt modelId="{6EB7B0D5-3A44-415D-8A6D-07E5633969E2}" type="parTrans" cxnId="{DE56546A-A9AA-401B-ACEB-FAFE7B45C5BE}">
      <dgm:prSet/>
      <dgm:spPr/>
      <dgm:t>
        <a:bodyPr/>
        <a:lstStyle/>
        <a:p>
          <a:endParaRPr lang="ru-RU"/>
        </a:p>
      </dgm:t>
    </dgm:pt>
    <dgm:pt modelId="{916D4004-ADE5-4C14-AC6B-092C6D1CE26B}" type="sibTrans" cxnId="{DE56546A-A9AA-401B-ACEB-FAFE7B45C5BE}">
      <dgm:prSet/>
      <dgm:spPr/>
      <dgm:t>
        <a:bodyPr/>
        <a:lstStyle/>
        <a:p>
          <a:endParaRPr lang="ru-RU"/>
        </a:p>
      </dgm:t>
    </dgm:pt>
    <dgm:pt modelId="{9421DC52-86F5-4201-9F79-084606F6DFC8}">
      <dgm:prSet phldrT="[Текст]"/>
      <dgm:spPr>
        <a:solidFill>
          <a:schemeClr val="accent3">
            <a:lumMod val="60000"/>
            <a:lumOff val="4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ru-RU" b="1" dirty="0" smtClean="0"/>
            <a:t>- Расширить знания о родном крае, поселке</a:t>
          </a:r>
        </a:p>
        <a:p>
          <a:r>
            <a:rPr lang="ru-RU" b="1" dirty="0" smtClean="0"/>
            <a:t>- Познакомить с историей поселка, его месторасположением, культурой</a:t>
          </a:r>
        </a:p>
        <a:p>
          <a:r>
            <a:rPr lang="ru-RU" b="1" dirty="0" smtClean="0"/>
            <a:t>- Стимулировать поисковую деятельность</a:t>
          </a:r>
          <a:endParaRPr lang="ru-RU" b="1" dirty="0"/>
        </a:p>
      </dgm:t>
    </dgm:pt>
    <dgm:pt modelId="{02F8DECA-2B7C-4ED3-8F97-C02915B9FD58}" type="parTrans" cxnId="{3B1F7D73-8E36-4A7F-8EA6-BEF2D10D7CD8}">
      <dgm:prSet/>
      <dgm:spPr/>
      <dgm:t>
        <a:bodyPr/>
        <a:lstStyle/>
        <a:p>
          <a:endParaRPr lang="ru-RU"/>
        </a:p>
      </dgm:t>
    </dgm:pt>
    <dgm:pt modelId="{DA80DB9C-DB95-4EC5-9AA1-EA0213CD7657}" type="sibTrans" cxnId="{3B1F7D73-8E36-4A7F-8EA6-BEF2D10D7CD8}">
      <dgm:prSet/>
      <dgm:spPr/>
      <dgm:t>
        <a:bodyPr/>
        <a:lstStyle/>
        <a:p>
          <a:endParaRPr lang="ru-RU"/>
        </a:p>
      </dgm:t>
    </dgm:pt>
    <dgm:pt modelId="{68A0207B-E357-4C9D-BD73-5E104D4AC132}" type="pres">
      <dgm:prSet presAssocID="{00288E6D-F5F6-42B8-9252-3A2C03DC729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DF3CF7-2E87-48D5-A3A9-CF57EE972AF7}" type="pres">
      <dgm:prSet presAssocID="{59C2EE1D-92B7-4C1A-90AC-D18C9CF18523}" presName="roof" presStyleLbl="dkBgShp" presStyleIdx="0" presStyleCnt="2" custScaleY="63492" custLinFactNeighborY="6746"/>
      <dgm:spPr/>
      <dgm:t>
        <a:bodyPr/>
        <a:lstStyle/>
        <a:p>
          <a:endParaRPr lang="ru-RU"/>
        </a:p>
      </dgm:t>
    </dgm:pt>
    <dgm:pt modelId="{FB16B7A2-4EB4-44FC-9827-E70A48771994}" type="pres">
      <dgm:prSet presAssocID="{59C2EE1D-92B7-4C1A-90AC-D18C9CF18523}" presName="pillars" presStyleCnt="0"/>
      <dgm:spPr/>
    </dgm:pt>
    <dgm:pt modelId="{15D3B8B4-247F-486E-946F-29B7BC96A8E2}" type="pres">
      <dgm:prSet presAssocID="{59C2EE1D-92B7-4C1A-90AC-D18C9CF18523}" presName="pillar1" presStyleLbl="node1" presStyleIdx="0" presStyleCnt="1" custLinFactNeighborX="-3738" custLinFactNeighborY="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A4CD45-7432-43F7-BA04-FDCFA55B56FD}" type="pres">
      <dgm:prSet presAssocID="{59C2EE1D-92B7-4C1A-90AC-D18C9CF18523}" presName="base" presStyleLbl="dkBgShp" presStyleIdx="1" presStyleCnt="2"/>
      <dgm:spPr/>
    </dgm:pt>
  </dgm:ptLst>
  <dgm:cxnLst>
    <dgm:cxn modelId="{CB8C65B2-B0FA-41BE-9CCA-965FDBDF44D7}" type="presOf" srcId="{00288E6D-F5F6-42B8-9252-3A2C03DC7290}" destId="{68A0207B-E357-4C9D-BD73-5E104D4AC132}" srcOrd="0" destOrd="0" presId="urn:microsoft.com/office/officeart/2005/8/layout/hList3"/>
    <dgm:cxn modelId="{1639DA70-B32F-4BF5-8062-DEB875624319}" type="presOf" srcId="{59C2EE1D-92B7-4C1A-90AC-D18C9CF18523}" destId="{9CDF3CF7-2E87-48D5-A3A9-CF57EE972AF7}" srcOrd="0" destOrd="0" presId="urn:microsoft.com/office/officeart/2005/8/layout/hList3"/>
    <dgm:cxn modelId="{3B1F7D73-8E36-4A7F-8EA6-BEF2D10D7CD8}" srcId="{59C2EE1D-92B7-4C1A-90AC-D18C9CF18523}" destId="{9421DC52-86F5-4201-9F79-084606F6DFC8}" srcOrd="0" destOrd="0" parTransId="{02F8DECA-2B7C-4ED3-8F97-C02915B9FD58}" sibTransId="{DA80DB9C-DB95-4EC5-9AA1-EA0213CD7657}"/>
    <dgm:cxn modelId="{F45D939C-616A-4538-84FA-98D69C2AA62D}" type="presOf" srcId="{9421DC52-86F5-4201-9F79-084606F6DFC8}" destId="{15D3B8B4-247F-486E-946F-29B7BC96A8E2}" srcOrd="0" destOrd="0" presId="urn:microsoft.com/office/officeart/2005/8/layout/hList3"/>
    <dgm:cxn modelId="{DE56546A-A9AA-401B-ACEB-FAFE7B45C5BE}" srcId="{00288E6D-F5F6-42B8-9252-3A2C03DC7290}" destId="{59C2EE1D-92B7-4C1A-90AC-D18C9CF18523}" srcOrd="0" destOrd="0" parTransId="{6EB7B0D5-3A44-415D-8A6D-07E5633969E2}" sibTransId="{916D4004-ADE5-4C14-AC6B-092C6D1CE26B}"/>
    <dgm:cxn modelId="{21AF0FFB-2866-4ABB-8F22-FDDB454E66C8}" type="presParOf" srcId="{68A0207B-E357-4C9D-BD73-5E104D4AC132}" destId="{9CDF3CF7-2E87-48D5-A3A9-CF57EE972AF7}" srcOrd="0" destOrd="0" presId="urn:microsoft.com/office/officeart/2005/8/layout/hList3"/>
    <dgm:cxn modelId="{F2F63BA5-9B4E-4EBB-BBD1-A7E38A5AE30C}" type="presParOf" srcId="{68A0207B-E357-4C9D-BD73-5E104D4AC132}" destId="{FB16B7A2-4EB4-44FC-9827-E70A48771994}" srcOrd="1" destOrd="0" presId="urn:microsoft.com/office/officeart/2005/8/layout/hList3"/>
    <dgm:cxn modelId="{B7748BC6-084F-4303-9268-DF5A821E01C7}" type="presParOf" srcId="{FB16B7A2-4EB4-44FC-9827-E70A48771994}" destId="{15D3B8B4-247F-486E-946F-29B7BC96A8E2}" srcOrd="0" destOrd="0" presId="urn:microsoft.com/office/officeart/2005/8/layout/hList3"/>
    <dgm:cxn modelId="{F960FCF2-1A1D-436D-A4CD-C03E4CF25269}" type="presParOf" srcId="{68A0207B-E357-4C9D-BD73-5E104D4AC132}" destId="{4FA4CD45-7432-43F7-BA04-FDCFA55B56F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10BBC5-FBC1-45FF-B973-7A0D83456D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F0CF04-C0A1-4CF1-8F89-890AB0F3FE6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b="1" i="1" dirty="0" smtClean="0"/>
            <a:t>По доминирующей деятельности</a:t>
          </a:r>
          <a:endParaRPr lang="ru-RU" sz="2400" b="1" i="1" dirty="0"/>
        </a:p>
      </dgm:t>
    </dgm:pt>
    <dgm:pt modelId="{262776C3-6994-4E23-B064-D2867CB44F47}" type="parTrans" cxnId="{F1931FF4-A962-4039-A7AA-245F0383557F}">
      <dgm:prSet/>
      <dgm:spPr/>
      <dgm:t>
        <a:bodyPr/>
        <a:lstStyle/>
        <a:p>
          <a:endParaRPr lang="ru-RU"/>
        </a:p>
      </dgm:t>
    </dgm:pt>
    <dgm:pt modelId="{74300994-5F71-4AB1-8B07-80A3E180576D}" type="sibTrans" cxnId="{F1931FF4-A962-4039-A7AA-245F0383557F}">
      <dgm:prSet/>
      <dgm:spPr/>
      <dgm:t>
        <a:bodyPr/>
        <a:lstStyle/>
        <a:p>
          <a:endParaRPr lang="ru-RU"/>
        </a:p>
      </dgm:t>
    </dgm:pt>
    <dgm:pt modelId="{EBB27095-3140-40B1-B03A-29E9651519EF}">
      <dgm:prSet phldrT="[Текст]"/>
      <dgm:spPr>
        <a:ln w="381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b="1" dirty="0" smtClean="0"/>
            <a:t>творческий</a:t>
          </a:r>
          <a:endParaRPr lang="ru-RU" b="1" dirty="0"/>
        </a:p>
      </dgm:t>
    </dgm:pt>
    <dgm:pt modelId="{30F2CF24-AA43-45AA-A668-D0A5C98A6FEB}" type="parTrans" cxnId="{8AE8CFEA-4CA5-440B-A61F-9309CC70B106}">
      <dgm:prSet/>
      <dgm:spPr/>
      <dgm:t>
        <a:bodyPr/>
        <a:lstStyle/>
        <a:p>
          <a:endParaRPr lang="ru-RU"/>
        </a:p>
      </dgm:t>
    </dgm:pt>
    <dgm:pt modelId="{C8E5B83A-6010-4E0A-A2B0-C4C01D19FD0F}" type="sibTrans" cxnId="{8AE8CFEA-4CA5-440B-A61F-9309CC70B106}">
      <dgm:prSet/>
      <dgm:spPr/>
      <dgm:t>
        <a:bodyPr/>
        <a:lstStyle/>
        <a:p>
          <a:endParaRPr lang="ru-RU"/>
        </a:p>
      </dgm:t>
    </dgm:pt>
    <dgm:pt modelId="{3EBBE057-32C8-47BA-886B-E5F3F76D6534}">
      <dgm:prSet phldrT="[Текст]"/>
      <dgm:spPr>
        <a:ln w="381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b="1" dirty="0" smtClean="0"/>
            <a:t>познавательно-игровой</a:t>
          </a:r>
          <a:endParaRPr lang="ru-RU" b="1" dirty="0"/>
        </a:p>
      </dgm:t>
    </dgm:pt>
    <dgm:pt modelId="{54CF62B4-EB08-4BEB-998A-CC183682EF91}" type="parTrans" cxnId="{C69D7A45-4862-442F-B1DD-FF4BFC1F7ED1}">
      <dgm:prSet/>
      <dgm:spPr/>
      <dgm:t>
        <a:bodyPr/>
        <a:lstStyle/>
        <a:p>
          <a:endParaRPr lang="ru-RU"/>
        </a:p>
      </dgm:t>
    </dgm:pt>
    <dgm:pt modelId="{CE66288E-4931-449F-8349-9D320370196B}" type="sibTrans" cxnId="{C69D7A45-4862-442F-B1DD-FF4BFC1F7ED1}">
      <dgm:prSet/>
      <dgm:spPr/>
      <dgm:t>
        <a:bodyPr/>
        <a:lstStyle/>
        <a:p>
          <a:endParaRPr lang="ru-RU"/>
        </a:p>
      </dgm:t>
    </dgm:pt>
    <dgm:pt modelId="{5559F09D-B073-441F-AB85-615B0FB6D43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i="1" dirty="0" smtClean="0"/>
            <a:t>По времени проведения</a:t>
          </a:r>
          <a:endParaRPr lang="ru-RU" sz="2800" b="1" i="1" dirty="0"/>
        </a:p>
      </dgm:t>
    </dgm:pt>
    <dgm:pt modelId="{03F5D7C6-48C6-47DD-A4E7-BBE657D83A6C}" type="parTrans" cxnId="{F49996AC-0BCA-4D70-A864-5AF187B64774}">
      <dgm:prSet/>
      <dgm:spPr/>
      <dgm:t>
        <a:bodyPr/>
        <a:lstStyle/>
        <a:p>
          <a:endParaRPr lang="ru-RU"/>
        </a:p>
      </dgm:t>
    </dgm:pt>
    <dgm:pt modelId="{C51B76CC-489E-4438-A77B-A819063736B3}" type="sibTrans" cxnId="{F49996AC-0BCA-4D70-A864-5AF187B64774}">
      <dgm:prSet/>
      <dgm:spPr/>
      <dgm:t>
        <a:bodyPr/>
        <a:lstStyle/>
        <a:p>
          <a:endParaRPr lang="ru-RU"/>
        </a:p>
      </dgm:t>
    </dgm:pt>
    <dgm:pt modelId="{ED7536EB-75D9-4C3A-890A-3A6C9D22D002}">
      <dgm:prSet phldrT="[Текст]"/>
      <dgm:spPr>
        <a:ln w="381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b="1" dirty="0" smtClean="0"/>
            <a:t>долгосрочный</a:t>
          </a:r>
          <a:endParaRPr lang="ru-RU" b="1" dirty="0"/>
        </a:p>
      </dgm:t>
    </dgm:pt>
    <dgm:pt modelId="{4A65662B-4791-404B-B43D-0225EAAC7E1A}" type="parTrans" cxnId="{04C809ED-4166-4DED-AB34-3D3C088A3CCD}">
      <dgm:prSet/>
      <dgm:spPr/>
      <dgm:t>
        <a:bodyPr/>
        <a:lstStyle/>
        <a:p>
          <a:endParaRPr lang="ru-RU"/>
        </a:p>
      </dgm:t>
    </dgm:pt>
    <dgm:pt modelId="{7E9C1809-AECC-4EC3-B524-4E5140ABBB65}" type="sibTrans" cxnId="{04C809ED-4166-4DED-AB34-3D3C088A3CCD}">
      <dgm:prSet/>
      <dgm:spPr/>
      <dgm:t>
        <a:bodyPr/>
        <a:lstStyle/>
        <a:p>
          <a:endParaRPr lang="ru-RU"/>
        </a:p>
      </dgm:t>
    </dgm:pt>
    <dgm:pt modelId="{D910D76F-1BA4-48A4-8A2B-A49F62122B83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i="1" dirty="0" smtClean="0"/>
            <a:t>По характеру контактов</a:t>
          </a:r>
          <a:endParaRPr lang="ru-RU" sz="2800" b="1" i="1" dirty="0"/>
        </a:p>
      </dgm:t>
    </dgm:pt>
    <dgm:pt modelId="{CEF69F9E-B45E-4E2F-8ED8-CDFE7E10485C}" type="parTrans" cxnId="{4965E848-73F5-47EF-8F51-497B3640F24D}">
      <dgm:prSet/>
      <dgm:spPr/>
      <dgm:t>
        <a:bodyPr/>
        <a:lstStyle/>
        <a:p>
          <a:endParaRPr lang="ru-RU"/>
        </a:p>
      </dgm:t>
    </dgm:pt>
    <dgm:pt modelId="{9C6B2E1C-C231-47EC-BCC1-67E01C594486}" type="sibTrans" cxnId="{4965E848-73F5-47EF-8F51-497B3640F24D}">
      <dgm:prSet/>
      <dgm:spPr/>
      <dgm:t>
        <a:bodyPr/>
        <a:lstStyle/>
        <a:p>
          <a:endParaRPr lang="ru-RU"/>
        </a:p>
      </dgm:t>
    </dgm:pt>
    <dgm:pt modelId="{9DE118DC-94E9-4B2D-8A11-B6C738BD0FD9}">
      <dgm:prSet phldrT="[Текст]"/>
      <dgm:spPr>
        <a:ln w="381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b="1" dirty="0" smtClean="0"/>
            <a:t>в рамках ДОУ</a:t>
          </a:r>
          <a:endParaRPr lang="ru-RU" b="1" dirty="0"/>
        </a:p>
      </dgm:t>
    </dgm:pt>
    <dgm:pt modelId="{55AB3DDB-1B26-4496-B113-00657FA7D4B6}" type="parTrans" cxnId="{A87DCDBD-B291-427F-9EB1-360DCDD57F65}">
      <dgm:prSet/>
      <dgm:spPr/>
      <dgm:t>
        <a:bodyPr/>
        <a:lstStyle/>
        <a:p>
          <a:endParaRPr lang="ru-RU"/>
        </a:p>
      </dgm:t>
    </dgm:pt>
    <dgm:pt modelId="{60194F62-A428-4C78-80AD-195652C9B051}" type="sibTrans" cxnId="{A87DCDBD-B291-427F-9EB1-360DCDD57F65}">
      <dgm:prSet/>
      <dgm:spPr/>
      <dgm:t>
        <a:bodyPr/>
        <a:lstStyle/>
        <a:p>
          <a:endParaRPr lang="ru-RU"/>
        </a:p>
      </dgm:t>
    </dgm:pt>
    <dgm:pt modelId="{3EDE9343-095E-4D3C-AF39-8465C6070C44}">
      <dgm:prSet phldrT="[Текст]"/>
      <dgm:spPr>
        <a:ln w="38100">
          <a:solidFill>
            <a:srgbClr val="FF0000">
              <a:alpha val="90000"/>
            </a:srgbClr>
          </a:solidFill>
        </a:ln>
      </dgm:spPr>
      <dgm:t>
        <a:bodyPr/>
        <a:lstStyle/>
        <a:p>
          <a:r>
            <a:rPr lang="ru-RU" b="1" dirty="0" smtClean="0"/>
            <a:t>работа в социуме</a:t>
          </a:r>
          <a:endParaRPr lang="ru-RU" b="1" dirty="0"/>
        </a:p>
      </dgm:t>
    </dgm:pt>
    <dgm:pt modelId="{0CBF3030-C417-40C9-B7A8-614275944F37}" type="parTrans" cxnId="{63F403B0-7249-4D88-B90A-2C179611B81E}">
      <dgm:prSet/>
      <dgm:spPr/>
      <dgm:t>
        <a:bodyPr/>
        <a:lstStyle/>
        <a:p>
          <a:endParaRPr lang="ru-RU"/>
        </a:p>
      </dgm:t>
    </dgm:pt>
    <dgm:pt modelId="{DDF7EFE9-4722-4F17-B2F4-0F564F3C0546}" type="sibTrans" cxnId="{63F403B0-7249-4D88-B90A-2C179611B81E}">
      <dgm:prSet/>
      <dgm:spPr/>
      <dgm:t>
        <a:bodyPr/>
        <a:lstStyle/>
        <a:p>
          <a:endParaRPr lang="ru-RU"/>
        </a:p>
      </dgm:t>
    </dgm:pt>
    <dgm:pt modelId="{04DF4B6B-B14E-47AC-912F-11DA41608DC7}" type="pres">
      <dgm:prSet presAssocID="{1610BBC5-FBC1-45FF-B973-7A0D83456D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DC9946-2E34-44DD-A623-B785BDCE0C3A}" type="pres">
      <dgm:prSet presAssocID="{42F0CF04-C0A1-4CF1-8F89-890AB0F3FE66}" presName="linNode" presStyleCnt="0"/>
      <dgm:spPr/>
    </dgm:pt>
    <dgm:pt modelId="{52B8E782-FBF2-4CCC-859F-2101538F93E2}" type="pres">
      <dgm:prSet presAssocID="{42F0CF04-C0A1-4CF1-8F89-890AB0F3FE66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B07A4-5AB4-48EF-941C-9310A9635528}" type="pres">
      <dgm:prSet presAssocID="{42F0CF04-C0A1-4CF1-8F89-890AB0F3FE6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EE4C9-EAF3-4FFA-8D36-1A1E68D0088C}" type="pres">
      <dgm:prSet presAssocID="{74300994-5F71-4AB1-8B07-80A3E180576D}" presName="sp" presStyleCnt="0"/>
      <dgm:spPr/>
    </dgm:pt>
    <dgm:pt modelId="{AADD9FAE-CBD6-478A-B73A-6FBEC5C62987}" type="pres">
      <dgm:prSet presAssocID="{5559F09D-B073-441F-AB85-615B0FB6D43E}" presName="linNode" presStyleCnt="0"/>
      <dgm:spPr/>
    </dgm:pt>
    <dgm:pt modelId="{E7D390A2-A9A1-4040-9036-1C3E55094AB2}" type="pres">
      <dgm:prSet presAssocID="{5559F09D-B073-441F-AB85-615B0FB6D43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04D73-C401-4120-815E-6C734BFB83F3}" type="pres">
      <dgm:prSet presAssocID="{5559F09D-B073-441F-AB85-615B0FB6D43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6CAF1-6275-49A9-8CA6-B65602996935}" type="pres">
      <dgm:prSet presAssocID="{C51B76CC-489E-4438-A77B-A819063736B3}" presName="sp" presStyleCnt="0"/>
      <dgm:spPr/>
    </dgm:pt>
    <dgm:pt modelId="{14C57B1D-C942-4FF0-BE4A-0A172B9A7A7E}" type="pres">
      <dgm:prSet presAssocID="{D910D76F-1BA4-48A4-8A2B-A49F62122B83}" presName="linNode" presStyleCnt="0"/>
      <dgm:spPr/>
    </dgm:pt>
    <dgm:pt modelId="{2C0BC1B9-32D4-4FDB-86F9-029F0C2DE28C}" type="pres">
      <dgm:prSet presAssocID="{D910D76F-1BA4-48A4-8A2B-A49F62122B8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4C10B-4910-483C-961E-AF1D016DF25A}" type="pres">
      <dgm:prSet presAssocID="{D910D76F-1BA4-48A4-8A2B-A49F62122B83}" presName="descendantText" presStyleLbl="alignAccFollowNode1" presStyleIdx="2" presStyleCnt="3" custLinFactNeighborX="3245" custLinFactNeighborY="-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39E17E-A04B-4395-BBE1-2AAFEA98551B}" type="presOf" srcId="{3EDE9343-095E-4D3C-AF39-8465C6070C44}" destId="{B754C10B-4910-483C-961E-AF1D016DF25A}" srcOrd="0" destOrd="1" presId="urn:microsoft.com/office/officeart/2005/8/layout/vList5"/>
    <dgm:cxn modelId="{A87DCDBD-B291-427F-9EB1-360DCDD57F65}" srcId="{D910D76F-1BA4-48A4-8A2B-A49F62122B83}" destId="{9DE118DC-94E9-4B2D-8A11-B6C738BD0FD9}" srcOrd="0" destOrd="0" parTransId="{55AB3DDB-1B26-4496-B113-00657FA7D4B6}" sibTransId="{60194F62-A428-4C78-80AD-195652C9B051}"/>
    <dgm:cxn modelId="{F1931FF4-A962-4039-A7AA-245F0383557F}" srcId="{1610BBC5-FBC1-45FF-B973-7A0D83456DA2}" destId="{42F0CF04-C0A1-4CF1-8F89-890AB0F3FE66}" srcOrd="0" destOrd="0" parTransId="{262776C3-6994-4E23-B064-D2867CB44F47}" sibTransId="{74300994-5F71-4AB1-8B07-80A3E180576D}"/>
    <dgm:cxn modelId="{F49996AC-0BCA-4D70-A864-5AF187B64774}" srcId="{1610BBC5-FBC1-45FF-B973-7A0D83456DA2}" destId="{5559F09D-B073-441F-AB85-615B0FB6D43E}" srcOrd="1" destOrd="0" parTransId="{03F5D7C6-48C6-47DD-A4E7-BBE657D83A6C}" sibTransId="{C51B76CC-489E-4438-A77B-A819063736B3}"/>
    <dgm:cxn modelId="{4965E848-73F5-47EF-8F51-497B3640F24D}" srcId="{1610BBC5-FBC1-45FF-B973-7A0D83456DA2}" destId="{D910D76F-1BA4-48A4-8A2B-A49F62122B83}" srcOrd="2" destOrd="0" parTransId="{CEF69F9E-B45E-4E2F-8ED8-CDFE7E10485C}" sibTransId="{9C6B2E1C-C231-47EC-BCC1-67E01C594486}"/>
    <dgm:cxn modelId="{DA72F230-B6C3-41FD-B410-8F77FB796D62}" type="presOf" srcId="{5559F09D-B073-441F-AB85-615B0FB6D43E}" destId="{E7D390A2-A9A1-4040-9036-1C3E55094AB2}" srcOrd="0" destOrd="0" presId="urn:microsoft.com/office/officeart/2005/8/layout/vList5"/>
    <dgm:cxn modelId="{04C809ED-4166-4DED-AB34-3D3C088A3CCD}" srcId="{5559F09D-B073-441F-AB85-615B0FB6D43E}" destId="{ED7536EB-75D9-4C3A-890A-3A6C9D22D002}" srcOrd="0" destOrd="0" parTransId="{4A65662B-4791-404B-B43D-0225EAAC7E1A}" sibTransId="{7E9C1809-AECC-4EC3-B524-4E5140ABBB65}"/>
    <dgm:cxn modelId="{8B724D86-9701-4B61-A7B9-30B8778E1FD7}" type="presOf" srcId="{D910D76F-1BA4-48A4-8A2B-A49F62122B83}" destId="{2C0BC1B9-32D4-4FDB-86F9-029F0C2DE28C}" srcOrd="0" destOrd="0" presId="urn:microsoft.com/office/officeart/2005/8/layout/vList5"/>
    <dgm:cxn modelId="{23A33E03-3926-4264-B362-C562A9A7CB74}" type="presOf" srcId="{3EBBE057-32C8-47BA-886B-E5F3F76D6534}" destId="{DDCB07A4-5AB4-48EF-941C-9310A9635528}" srcOrd="0" destOrd="1" presId="urn:microsoft.com/office/officeart/2005/8/layout/vList5"/>
    <dgm:cxn modelId="{1626021C-74D2-4733-8F64-F011A1D6EB63}" type="presOf" srcId="{1610BBC5-FBC1-45FF-B973-7A0D83456DA2}" destId="{04DF4B6B-B14E-47AC-912F-11DA41608DC7}" srcOrd="0" destOrd="0" presId="urn:microsoft.com/office/officeart/2005/8/layout/vList5"/>
    <dgm:cxn modelId="{C69D7A45-4862-442F-B1DD-FF4BFC1F7ED1}" srcId="{42F0CF04-C0A1-4CF1-8F89-890AB0F3FE66}" destId="{3EBBE057-32C8-47BA-886B-E5F3F76D6534}" srcOrd="1" destOrd="0" parTransId="{54CF62B4-EB08-4BEB-998A-CC183682EF91}" sibTransId="{CE66288E-4931-449F-8349-9D320370196B}"/>
    <dgm:cxn modelId="{B8E2FB64-7F34-4F44-8ABD-A2BF524DBAFA}" type="presOf" srcId="{EBB27095-3140-40B1-B03A-29E9651519EF}" destId="{DDCB07A4-5AB4-48EF-941C-9310A9635528}" srcOrd="0" destOrd="0" presId="urn:microsoft.com/office/officeart/2005/8/layout/vList5"/>
    <dgm:cxn modelId="{E79EA647-0149-438B-BF64-FB587ADD8771}" type="presOf" srcId="{42F0CF04-C0A1-4CF1-8F89-890AB0F3FE66}" destId="{52B8E782-FBF2-4CCC-859F-2101538F93E2}" srcOrd="0" destOrd="0" presId="urn:microsoft.com/office/officeart/2005/8/layout/vList5"/>
    <dgm:cxn modelId="{63F403B0-7249-4D88-B90A-2C179611B81E}" srcId="{D910D76F-1BA4-48A4-8A2B-A49F62122B83}" destId="{3EDE9343-095E-4D3C-AF39-8465C6070C44}" srcOrd="1" destOrd="0" parTransId="{0CBF3030-C417-40C9-B7A8-614275944F37}" sibTransId="{DDF7EFE9-4722-4F17-B2F4-0F564F3C0546}"/>
    <dgm:cxn modelId="{8AE8CFEA-4CA5-440B-A61F-9309CC70B106}" srcId="{42F0CF04-C0A1-4CF1-8F89-890AB0F3FE66}" destId="{EBB27095-3140-40B1-B03A-29E9651519EF}" srcOrd="0" destOrd="0" parTransId="{30F2CF24-AA43-45AA-A668-D0A5C98A6FEB}" sibTransId="{C8E5B83A-6010-4E0A-A2B0-C4C01D19FD0F}"/>
    <dgm:cxn modelId="{43BC1863-7C1D-4E89-83EA-D391B733437A}" type="presOf" srcId="{ED7536EB-75D9-4C3A-890A-3A6C9D22D002}" destId="{61804D73-C401-4120-815E-6C734BFB83F3}" srcOrd="0" destOrd="0" presId="urn:microsoft.com/office/officeart/2005/8/layout/vList5"/>
    <dgm:cxn modelId="{D2A704C1-E93F-4D86-A21C-72C29F227B62}" type="presOf" srcId="{9DE118DC-94E9-4B2D-8A11-B6C738BD0FD9}" destId="{B754C10B-4910-483C-961E-AF1D016DF25A}" srcOrd="0" destOrd="0" presId="urn:microsoft.com/office/officeart/2005/8/layout/vList5"/>
    <dgm:cxn modelId="{34E9830B-5D87-4470-AEB4-24E654BB1257}" type="presParOf" srcId="{04DF4B6B-B14E-47AC-912F-11DA41608DC7}" destId="{BEDC9946-2E34-44DD-A623-B785BDCE0C3A}" srcOrd="0" destOrd="0" presId="urn:microsoft.com/office/officeart/2005/8/layout/vList5"/>
    <dgm:cxn modelId="{04DB61D6-42C0-47FC-8A65-6A53AF2FF3E3}" type="presParOf" srcId="{BEDC9946-2E34-44DD-A623-B785BDCE0C3A}" destId="{52B8E782-FBF2-4CCC-859F-2101538F93E2}" srcOrd="0" destOrd="0" presId="urn:microsoft.com/office/officeart/2005/8/layout/vList5"/>
    <dgm:cxn modelId="{8188BA08-E24F-435C-B02D-FFFFAB407B20}" type="presParOf" srcId="{BEDC9946-2E34-44DD-A623-B785BDCE0C3A}" destId="{DDCB07A4-5AB4-48EF-941C-9310A9635528}" srcOrd="1" destOrd="0" presId="urn:microsoft.com/office/officeart/2005/8/layout/vList5"/>
    <dgm:cxn modelId="{16371705-4D58-4317-9AF5-581215E98A62}" type="presParOf" srcId="{04DF4B6B-B14E-47AC-912F-11DA41608DC7}" destId="{6A5EE4C9-EAF3-4FFA-8D36-1A1E68D0088C}" srcOrd="1" destOrd="0" presId="urn:microsoft.com/office/officeart/2005/8/layout/vList5"/>
    <dgm:cxn modelId="{19C9C767-C15D-446A-B173-1119BEF064FF}" type="presParOf" srcId="{04DF4B6B-B14E-47AC-912F-11DA41608DC7}" destId="{AADD9FAE-CBD6-478A-B73A-6FBEC5C62987}" srcOrd="2" destOrd="0" presId="urn:microsoft.com/office/officeart/2005/8/layout/vList5"/>
    <dgm:cxn modelId="{68AD392B-8986-43AD-BC39-92BE06EC7446}" type="presParOf" srcId="{AADD9FAE-CBD6-478A-B73A-6FBEC5C62987}" destId="{E7D390A2-A9A1-4040-9036-1C3E55094AB2}" srcOrd="0" destOrd="0" presId="urn:microsoft.com/office/officeart/2005/8/layout/vList5"/>
    <dgm:cxn modelId="{906B039F-03CA-435A-BD3B-988BE1E4219C}" type="presParOf" srcId="{AADD9FAE-CBD6-478A-B73A-6FBEC5C62987}" destId="{61804D73-C401-4120-815E-6C734BFB83F3}" srcOrd="1" destOrd="0" presId="urn:microsoft.com/office/officeart/2005/8/layout/vList5"/>
    <dgm:cxn modelId="{75496B38-DC9C-4089-97F8-6355BF2309CE}" type="presParOf" srcId="{04DF4B6B-B14E-47AC-912F-11DA41608DC7}" destId="{F046CAF1-6275-49A9-8CA6-B65602996935}" srcOrd="3" destOrd="0" presId="urn:microsoft.com/office/officeart/2005/8/layout/vList5"/>
    <dgm:cxn modelId="{44215F6F-4DF1-464E-8FDA-446E1D985219}" type="presParOf" srcId="{04DF4B6B-B14E-47AC-912F-11DA41608DC7}" destId="{14C57B1D-C942-4FF0-BE4A-0A172B9A7A7E}" srcOrd="4" destOrd="0" presId="urn:microsoft.com/office/officeart/2005/8/layout/vList5"/>
    <dgm:cxn modelId="{F4F319BF-9D69-4233-A72E-B2F21D5EAA68}" type="presParOf" srcId="{14C57B1D-C942-4FF0-BE4A-0A172B9A7A7E}" destId="{2C0BC1B9-32D4-4FDB-86F9-029F0C2DE28C}" srcOrd="0" destOrd="0" presId="urn:microsoft.com/office/officeart/2005/8/layout/vList5"/>
    <dgm:cxn modelId="{044F6A87-7755-41FF-B9E2-A9D9E25F45F4}" type="presParOf" srcId="{14C57B1D-C942-4FF0-BE4A-0A172B9A7A7E}" destId="{B754C10B-4910-483C-961E-AF1D016DF25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41B088-E921-4305-BBDD-AF92541F57A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C7D468B-5012-4F98-B8BD-1B3C32DA3D7E}">
      <dgm:prSet phldrT="[Текст]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b="1" i="1" dirty="0" smtClean="0"/>
            <a:t>Дети </a:t>
          </a:r>
          <a:endParaRPr lang="ru-RU" b="1" i="1" dirty="0"/>
        </a:p>
      </dgm:t>
    </dgm:pt>
    <dgm:pt modelId="{AACCFC2C-74FE-4C14-99F8-18D1341D2DE5}" type="parTrans" cxnId="{BB1AA2DA-BAB6-4C8B-934C-D6020F6B88C3}">
      <dgm:prSet/>
      <dgm:spPr/>
      <dgm:t>
        <a:bodyPr/>
        <a:lstStyle/>
        <a:p>
          <a:endParaRPr lang="ru-RU"/>
        </a:p>
      </dgm:t>
    </dgm:pt>
    <dgm:pt modelId="{FD0B952C-C996-43F3-B8A5-5665721D510D}" type="sibTrans" cxnId="{BB1AA2DA-BAB6-4C8B-934C-D6020F6B88C3}">
      <dgm:prSet/>
      <dgm:spPr/>
      <dgm:t>
        <a:bodyPr/>
        <a:lstStyle/>
        <a:p>
          <a:endParaRPr lang="ru-RU"/>
        </a:p>
      </dgm:t>
    </dgm:pt>
    <dgm:pt modelId="{523EDD3A-4161-4AE5-BBEC-86078807934D}">
      <dgm:prSet phldrT="[Текст]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b="1" i="1" dirty="0" smtClean="0"/>
            <a:t>Родители</a:t>
          </a:r>
          <a:endParaRPr lang="ru-RU" b="1" i="1" dirty="0"/>
        </a:p>
      </dgm:t>
    </dgm:pt>
    <dgm:pt modelId="{0A8BD9C0-D126-4B98-9F65-A404E664E5C6}" type="parTrans" cxnId="{B7085F27-1CD5-4E6F-A805-C14D2F40469A}">
      <dgm:prSet/>
      <dgm:spPr/>
      <dgm:t>
        <a:bodyPr/>
        <a:lstStyle/>
        <a:p>
          <a:endParaRPr lang="ru-RU"/>
        </a:p>
      </dgm:t>
    </dgm:pt>
    <dgm:pt modelId="{2553EEC1-6C6F-4DE1-9541-A065B62EA822}" type="sibTrans" cxnId="{B7085F27-1CD5-4E6F-A805-C14D2F40469A}">
      <dgm:prSet/>
      <dgm:spPr/>
      <dgm:t>
        <a:bodyPr/>
        <a:lstStyle/>
        <a:p>
          <a:endParaRPr lang="ru-RU"/>
        </a:p>
      </dgm:t>
    </dgm:pt>
    <dgm:pt modelId="{42BB1182-B43C-4B83-94F3-10F660FB3834}">
      <dgm:prSet phldrT="[Текст]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b="1" i="1" dirty="0" smtClean="0"/>
            <a:t>Педагоги</a:t>
          </a:r>
          <a:endParaRPr lang="ru-RU" b="1" i="1" dirty="0"/>
        </a:p>
      </dgm:t>
    </dgm:pt>
    <dgm:pt modelId="{F1674DE2-ABAC-4450-963F-A012EC51202B}" type="parTrans" cxnId="{BF65F2FA-1568-4DCA-B102-0345C4387DA9}">
      <dgm:prSet/>
      <dgm:spPr/>
      <dgm:t>
        <a:bodyPr/>
        <a:lstStyle/>
        <a:p>
          <a:endParaRPr lang="ru-RU"/>
        </a:p>
      </dgm:t>
    </dgm:pt>
    <dgm:pt modelId="{50DB8E08-E778-4C5D-B268-ED1CDC53495C}" type="sibTrans" cxnId="{BF65F2FA-1568-4DCA-B102-0345C4387DA9}">
      <dgm:prSet/>
      <dgm:spPr/>
      <dgm:t>
        <a:bodyPr/>
        <a:lstStyle/>
        <a:p>
          <a:endParaRPr lang="ru-RU"/>
        </a:p>
      </dgm:t>
    </dgm:pt>
    <dgm:pt modelId="{4838DD30-0C52-462A-B91B-EADFAA55A0DF}" type="pres">
      <dgm:prSet presAssocID="{BD41B088-E921-4305-BBDD-AF92541F57AF}" presName="linearFlow" presStyleCnt="0">
        <dgm:presLayoutVars>
          <dgm:dir/>
          <dgm:resizeHandles val="exact"/>
        </dgm:presLayoutVars>
      </dgm:prSet>
      <dgm:spPr/>
    </dgm:pt>
    <dgm:pt modelId="{74B11374-D433-4EF8-A323-B3D310CAE5F3}" type="pres">
      <dgm:prSet presAssocID="{CC7D468B-5012-4F98-B8BD-1B3C32DA3D7E}" presName="composite" presStyleCnt="0"/>
      <dgm:spPr/>
    </dgm:pt>
    <dgm:pt modelId="{D107E322-AA92-4929-8120-2FB561B2DE12}" type="pres">
      <dgm:prSet presAssocID="{CC7D468B-5012-4F98-B8BD-1B3C32DA3D7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400ECB02-9B16-421C-B35E-40674EA0FB37}" type="pres">
      <dgm:prSet presAssocID="{CC7D468B-5012-4F98-B8BD-1B3C32DA3D7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B2E5D-9D75-47E1-90B1-8D836E47378A}" type="pres">
      <dgm:prSet presAssocID="{FD0B952C-C996-43F3-B8A5-5665721D510D}" presName="spacing" presStyleCnt="0"/>
      <dgm:spPr/>
    </dgm:pt>
    <dgm:pt modelId="{83E1114E-2D16-4EBF-9CCE-F6808A79C0CD}" type="pres">
      <dgm:prSet presAssocID="{523EDD3A-4161-4AE5-BBEC-86078807934D}" presName="composite" presStyleCnt="0"/>
      <dgm:spPr/>
    </dgm:pt>
    <dgm:pt modelId="{4629EA7D-5132-4A59-AB7F-ADAEAFB1D18E}" type="pres">
      <dgm:prSet presAssocID="{523EDD3A-4161-4AE5-BBEC-86078807934D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002060"/>
          </a:solidFill>
        </a:ln>
      </dgm:spPr>
    </dgm:pt>
    <dgm:pt modelId="{97E233E2-47B2-4E26-90A0-DA49A97A5702}" type="pres">
      <dgm:prSet presAssocID="{523EDD3A-4161-4AE5-BBEC-86078807934D}" presName="txShp" presStyleLbl="node1" presStyleIdx="1" presStyleCnt="3" custLinFactNeighborX="-130" custLinFactNeighborY="-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D267A-0F5E-4BBE-BFD2-1ACF912DC72B}" type="pres">
      <dgm:prSet presAssocID="{2553EEC1-6C6F-4DE1-9541-A065B62EA822}" presName="spacing" presStyleCnt="0"/>
      <dgm:spPr/>
    </dgm:pt>
    <dgm:pt modelId="{6E11B5D8-8AD0-41BC-9139-DDA856F7329B}" type="pres">
      <dgm:prSet presAssocID="{42BB1182-B43C-4B83-94F3-10F660FB3834}" presName="composite" presStyleCnt="0"/>
      <dgm:spPr/>
    </dgm:pt>
    <dgm:pt modelId="{4180D0C1-458E-4F99-AE66-228AA33231BE}" type="pres">
      <dgm:prSet presAssocID="{42BB1182-B43C-4B83-94F3-10F660FB3834}" presName="imgShp" presStyleLbl="fgImgPlac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rgbClr val="002060"/>
          </a:solidFill>
        </a:ln>
      </dgm:spPr>
    </dgm:pt>
    <dgm:pt modelId="{3F689CC1-99F0-4014-B3B4-3250FBEC84F4}" type="pres">
      <dgm:prSet presAssocID="{42BB1182-B43C-4B83-94F3-10F660FB383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085F27-1CD5-4E6F-A805-C14D2F40469A}" srcId="{BD41B088-E921-4305-BBDD-AF92541F57AF}" destId="{523EDD3A-4161-4AE5-BBEC-86078807934D}" srcOrd="1" destOrd="0" parTransId="{0A8BD9C0-D126-4B98-9F65-A404E664E5C6}" sibTransId="{2553EEC1-6C6F-4DE1-9541-A065B62EA822}"/>
    <dgm:cxn modelId="{BF65F2FA-1568-4DCA-B102-0345C4387DA9}" srcId="{BD41B088-E921-4305-BBDD-AF92541F57AF}" destId="{42BB1182-B43C-4B83-94F3-10F660FB3834}" srcOrd="2" destOrd="0" parTransId="{F1674DE2-ABAC-4450-963F-A012EC51202B}" sibTransId="{50DB8E08-E778-4C5D-B268-ED1CDC53495C}"/>
    <dgm:cxn modelId="{BB1AA2DA-BAB6-4C8B-934C-D6020F6B88C3}" srcId="{BD41B088-E921-4305-BBDD-AF92541F57AF}" destId="{CC7D468B-5012-4F98-B8BD-1B3C32DA3D7E}" srcOrd="0" destOrd="0" parTransId="{AACCFC2C-74FE-4C14-99F8-18D1341D2DE5}" sibTransId="{FD0B952C-C996-43F3-B8A5-5665721D510D}"/>
    <dgm:cxn modelId="{0058AB6A-A91D-4315-915A-546A5828F95B}" type="presOf" srcId="{523EDD3A-4161-4AE5-BBEC-86078807934D}" destId="{97E233E2-47B2-4E26-90A0-DA49A97A5702}" srcOrd="0" destOrd="0" presId="urn:microsoft.com/office/officeart/2005/8/layout/vList3"/>
    <dgm:cxn modelId="{15E9EA4D-9B09-489C-8D7A-52FCA525C831}" type="presOf" srcId="{BD41B088-E921-4305-BBDD-AF92541F57AF}" destId="{4838DD30-0C52-462A-B91B-EADFAA55A0DF}" srcOrd="0" destOrd="0" presId="urn:microsoft.com/office/officeart/2005/8/layout/vList3"/>
    <dgm:cxn modelId="{B73A68CB-6480-4CAE-8323-3DE11CC9E7E7}" type="presOf" srcId="{CC7D468B-5012-4F98-B8BD-1B3C32DA3D7E}" destId="{400ECB02-9B16-421C-B35E-40674EA0FB37}" srcOrd="0" destOrd="0" presId="urn:microsoft.com/office/officeart/2005/8/layout/vList3"/>
    <dgm:cxn modelId="{0985E691-B9E5-46C6-A3E7-12042EE72925}" type="presOf" srcId="{42BB1182-B43C-4B83-94F3-10F660FB3834}" destId="{3F689CC1-99F0-4014-B3B4-3250FBEC84F4}" srcOrd="0" destOrd="0" presId="urn:microsoft.com/office/officeart/2005/8/layout/vList3"/>
    <dgm:cxn modelId="{26924C40-AA05-4CCB-A49E-B2B44E1AE0B6}" type="presParOf" srcId="{4838DD30-0C52-462A-B91B-EADFAA55A0DF}" destId="{74B11374-D433-4EF8-A323-B3D310CAE5F3}" srcOrd="0" destOrd="0" presId="urn:microsoft.com/office/officeart/2005/8/layout/vList3"/>
    <dgm:cxn modelId="{416B8930-C1F1-49CE-8060-DF25AB9E454A}" type="presParOf" srcId="{74B11374-D433-4EF8-A323-B3D310CAE5F3}" destId="{D107E322-AA92-4929-8120-2FB561B2DE12}" srcOrd="0" destOrd="0" presId="urn:microsoft.com/office/officeart/2005/8/layout/vList3"/>
    <dgm:cxn modelId="{9C1A1F4D-AD6F-4D1A-8A49-5BDAFC690D33}" type="presParOf" srcId="{74B11374-D433-4EF8-A323-B3D310CAE5F3}" destId="{400ECB02-9B16-421C-B35E-40674EA0FB37}" srcOrd="1" destOrd="0" presId="urn:microsoft.com/office/officeart/2005/8/layout/vList3"/>
    <dgm:cxn modelId="{975FCAA8-A1C8-4BD7-A34A-EED4DD429963}" type="presParOf" srcId="{4838DD30-0C52-462A-B91B-EADFAA55A0DF}" destId="{44DB2E5D-9D75-47E1-90B1-8D836E47378A}" srcOrd="1" destOrd="0" presId="urn:microsoft.com/office/officeart/2005/8/layout/vList3"/>
    <dgm:cxn modelId="{F3D6A2C3-FD85-436C-A93E-D1CF18CEED47}" type="presParOf" srcId="{4838DD30-0C52-462A-B91B-EADFAA55A0DF}" destId="{83E1114E-2D16-4EBF-9CCE-F6808A79C0CD}" srcOrd="2" destOrd="0" presId="urn:microsoft.com/office/officeart/2005/8/layout/vList3"/>
    <dgm:cxn modelId="{B1E5F679-0C0C-4606-8C6C-BDAB5B62DC07}" type="presParOf" srcId="{83E1114E-2D16-4EBF-9CCE-F6808A79C0CD}" destId="{4629EA7D-5132-4A59-AB7F-ADAEAFB1D18E}" srcOrd="0" destOrd="0" presId="urn:microsoft.com/office/officeart/2005/8/layout/vList3"/>
    <dgm:cxn modelId="{3C2E598D-ACE0-4171-99DF-47C14AEB7DFA}" type="presParOf" srcId="{83E1114E-2D16-4EBF-9CCE-F6808A79C0CD}" destId="{97E233E2-47B2-4E26-90A0-DA49A97A5702}" srcOrd="1" destOrd="0" presId="urn:microsoft.com/office/officeart/2005/8/layout/vList3"/>
    <dgm:cxn modelId="{C02FB128-20D9-47E4-A35F-2A862AA551A8}" type="presParOf" srcId="{4838DD30-0C52-462A-B91B-EADFAA55A0DF}" destId="{5BDD267A-0F5E-4BBE-BFD2-1ACF912DC72B}" srcOrd="3" destOrd="0" presId="urn:microsoft.com/office/officeart/2005/8/layout/vList3"/>
    <dgm:cxn modelId="{F3AC014A-2DAD-4E8D-ABDA-F92706ED4E29}" type="presParOf" srcId="{4838DD30-0C52-462A-B91B-EADFAA55A0DF}" destId="{6E11B5D8-8AD0-41BC-9139-DDA856F7329B}" srcOrd="4" destOrd="0" presId="urn:microsoft.com/office/officeart/2005/8/layout/vList3"/>
    <dgm:cxn modelId="{60E4644D-A93C-4B78-9870-E177AF2EA782}" type="presParOf" srcId="{6E11B5D8-8AD0-41BC-9139-DDA856F7329B}" destId="{4180D0C1-458E-4F99-AE66-228AA33231BE}" srcOrd="0" destOrd="0" presId="urn:microsoft.com/office/officeart/2005/8/layout/vList3"/>
    <dgm:cxn modelId="{84238A63-AE02-4338-BECB-5E6D948600A3}" type="presParOf" srcId="{6E11B5D8-8AD0-41BC-9139-DDA856F7329B}" destId="{3F689CC1-99F0-4014-B3B4-3250FBEC84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ED7520-9A88-4C69-9F46-4EEEDD4CE42C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4ECC7F-01AB-417A-89E1-97AD5B703EF6}">
      <dgm:prSet phldrT="[Текст]" phldr="1"/>
      <dgm:spPr/>
      <dgm:t>
        <a:bodyPr/>
        <a:lstStyle/>
        <a:p>
          <a:endParaRPr lang="ru-RU"/>
        </a:p>
      </dgm:t>
    </dgm:pt>
    <dgm:pt modelId="{1A9C45DE-C913-4FDB-8D7E-7A7A2797EBD4}" type="parTrans" cxnId="{AF7B9816-36AA-4D58-85DF-D7E297AD96DD}">
      <dgm:prSet/>
      <dgm:spPr/>
      <dgm:t>
        <a:bodyPr/>
        <a:lstStyle/>
        <a:p>
          <a:endParaRPr lang="ru-RU"/>
        </a:p>
      </dgm:t>
    </dgm:pt>
    <dgm:pt modelId="{B72731FC-AA5D-4A50-BC92-1C3CDC4AF727}" type="sibTrans" cxnId="{AF7B9816-36AA-4D58-85DF-D7E297AD96DD}">
      <dgm:prSet/>
      <dgm:spPr/>
      <dgm:t>
        <a:bodyPr/>
        <a:lstStyle/>
        <a:p>
          <a:endParaRPr lang="ru-RU"/>
        </a:p>
      </dgm:t>
    </dgm:pt>
    <dgm:pt modelId="{439A93FA-C8EB-4AC2-96DE-91D10F202FB5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концептуальный</a:t>
          </a:r>
          <a:endParaRPr lang="ru-RU" b="1" dirty="0"/>
        </a:p>
      </dgm:t>
    </dgm:pt>
    <dgm:pt modelId="{31F6808E-6880-41A1-9BB0-EF2AE3FCD559}" type="parTrans" cxnId="{13325580-D3DF-4AC7-826B-60B4A8F9EE71}">
      <dgm:prSet/>
      <dgm:spPr/>
      <dgm:t>
        <a:bodyPr/>
        <a:lstStyle/>
        <a:p>
          <a:endParaRPr lang="ru-RU"/>
        </a:p>
      </dgm:t>
    </dgm:pt>
    <dgm:pt modelId="{CAFEF1A1-E55A-422F-8B03-F7B547EE34DE}" type="sibTrans" cxnId="{13325580-D3DF-4AC7-826B-60B4A8F9EE71}">
      <dgm:prSet/>
      <dgm:spPr/>
      <dgm:t>
        <a:bodyPr/>
        <a:lstStyle/>
        <a:p>
          <a:endParaRPr lang="ru-RU"/>
        </a:p>
      </dgm:t>
    </dgm:pt>
    <dgm:pt modelId="{E6FBC531-804C-4975-BDC1-9DF567D7C298}">
      <dgm:prSet phldrT="[Текст]" phldr="1"/>
      <dgm:spPr/>
      <dgm:t>
        <a:bodyPr/>
        <a:lstStyle/>
        <a:p>
          <a:endParaRPr lang="ru-RU"/>
        </a:p>
      </dgm:t>
    </dgm:pt>
    <dgm:pt modelId="{681BEB4F-D6FE-49FB-9E37-BF1511502AA3}" type="parTrans" cxnId="{242EDBC2-17DF-4C27-9E84-866F4E0484D9}">
      <dgm:prSet/>
      <dgm:spPr/>
      <dgm:t>
        <a:bodyPr/>
        <a:lstStyle/>
        <a:p>
          <a:endParaRPr lang="ru-RU"/>
        </a:p>
      </dgm:t>
    </dgm:pt>
    <dgm:pt modelId="{5E0EB2F6-9C8E-43DA-AAD7-3DF89DCF81A0}" type="sibTrans" cxnId="{242EDBC2-17DF-4C27-9E84-866F4E0484D9}">
      <dgm:prSet/>
      <dgm:spPr/>
      <dgm:t>
        <a:bodyPr/>
        <a:lstStyle/>
        <a:p>
          <a:endParaRPr lang="ru-RU"/>
        </a:p>
      </dgm:t>
    </dgm:pt>
    <dgm:pt modelId="{04BBD120-476E-4119-9E7D-0A76BA4420EA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исходно-диагностический</a:t>
          </a:r>
          <a:endParaRPr lang="ru-RU" b="1" dirty="0"/>
        </a:p>
      </dgm:t>
    </dgm:pt>
    <dgm:pt modelId="{91F70A3D-7298-48CB-B3C8-44F9D7F7F83B}" type="parTrans" cxnId="{61C5198B-3FB1-4143-95B7-0B25501160BD}">
      <dgm:prSet/>
      <dgm:spPr/>
      <dgm:t>
        <a:bodyPr/>
        <a:lstStyle/>
        <a:p>
          <a:endParaRPr lang="ru-RU"/>
        </a:p>
      </dgm:t>
    </dgm:pt>
    <dgm:pt modelId="{6A2644EA-C647-436B-8BB0-440EA7896483}" type="sibTrans" cxnId="{61C5198B-3FB1-4143-95B7-0B25501160BD}">
      <dgm:prSet/>
      <dgm:spPr/>
      <dgm:t>
        <a:bodyPr/>
        <a:lstStyle/>
        <a:p>
          <a:endParaRPr lang="ru-RU"/>
        </a:p>
      </dgm:t>
    </dgm:pt>
    <dgm:pt modelId="{E9DD1DE1-D4B1-43D7-83ED-198A4E80A16A}">
      <dgm:prSet phldrT="[Текст]" phldr="1"/>
      <dgm:spPr/>
      <dgm:t>
        <a:bodyPr/>
        <a:lstStyle/>
        <a:p>
          <a:endParaRPr lang="ru-RU"/>
        </a:p>
      </dgm:t>
    </dgm:pt>
    <dgm:pt modelId="{3E5D8DC5-4B06-46DA-9BF0-A048581C00E5}" type="parTrans" cxnId="{CB4282A9-4A8F-4699-B49C-119C2EA6F4C8}">
      <dgm:prSet/>
      <dgm:spPr/>
      <dgm:t>
        <a:bodyPr/>
        <a:lstStyle/>
        <a:p>
          <a:endParaRPr lang="ru-RU"/>
        </a:p>
      </dgm:t>
    </dgm:pt>
    <dgm:pt modelId="{7ADA0663-A54A-4913-9D09-5E63F09701DC}" type="sibTrans" cxnId="{CB4282A9-4A8F-4699-B49C-119C2EA6F4C8}">
      <dgm:prSet/>
      <dgm:spPr/>
      <dgm:t>
        <a:bodyPr/>
        <a:lstStyle/>
        <a:p>
          <a:endParaRPr lang="ru-RU"/>
        </a:p>
      </dgm:t>
    </dgm:pt>
    <dgm:pt modelId="{E6B04573-2C2B-4D3F-8637-4FCBA944EACD}">
      <dgm:prSet phldrT="[Текст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smtClean="0"/>
            <a:t>формирующий</a:t>
          </a:r>
          <a:endParaRPr lang="ru-RU" b="1" dirty="0"/>
        </a:p>
      </dgm:t>
    </dgm:pt>
    <dgm:pt modelId="{568800FA-E583-4743-B27E-9E436C4FEC75}" type="parTrans" cxnId="{D24C98AC-48FC-4F96-B5A3-24A59AA394ED}">
      <dgm:prSet/>
      <dgm:spPr/>
      <dgm:t>
        <a:bodyPr/>
        <a:lstStyle/>
        <a:p>
          <a:endParaRPr lang="ru-RU"/>
        </a:p>
      </dgm:t>
    </dgm:pt>
    <dgm:pt modelId="{2ECAC376-89F6-47C2-9083-DD1ACC49D1C4}" type="sibTrans" cxnId="{D24C98AC-48FC-4F96-B5A3-24A59AA394ED}">
      <dgm:prSet/>
      <dgm:spPr/>
      <dgm:t>
        <a:bodyPr/>
        <a:lstStyle/>
        <a:p>
          <a:endParaRPr lang="ru-RU"/>
        </a:p>
      </dgm:t>
    </dgm:pt>
    <dgm:pt modelId="{0BF703FE-05F4-4612-A3D8-BFAEAAF6BFDA}">
      <dgm:prSet phldrT="[Текст]"/>
      <dgm:spPr/>
      <dgm:t>
        <a:bodyPr/>
        <a:lstStyle/>
        <a:p>
          <a:endParaRPr lang="ru-RU" dirty="0"/>
        </a:p>
      </dgm:t>
    </dgm:pt>
    <dgm:pt modelId="{4EE8E7B4-5D77-4679-BE7A-DB888976DDAE}" type="parTrans" cxnId="{5B42386A-0403-4B50-ACA2-70E69BAF3CBB}">
      <dgm:prSet/>
      <dgm:spPr/>
      <dgm:t>
        <a:bodyPr/>
        <a:lstStyle/>
        <a:p>
          <a:endParaRPr lang="ru-RU"/>
        </a:p>
      </dgm:t>
    </dgm:pt>
    <dgm:pt modelId="{48840A41-7110-4C92-8C4A-F07803F42B48}" type="sibTrans" cxnId="{5B42386A-0403-4B50-ACA2-70E69BAF3CBB}">
      <dgm:prSet/>
      <dgm:spPr/>
      <dgm:t>
        <a:bodyPr/>
        <a:lstStyle/>
        <a:p>
          <a:endParaRPr lang="ru-RU"/>
        </a:p>
      </dgm:t>
    </dgm:pt>
    <dgm:pt modelId="{BE093028-EDCD-47AD-BBEF-F249FF1893DE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b="1" dirty="0" err="1" smtClean="0"/>
            <a:t>итогово-диагностический</a:t>
          </a:r>
          <a:endParaRPr lang="ru-RU" b="1" dirty="0"/>
        </a:p>
      </dgm:t>
    </dgm:pt>
    <dgm:pt modelId="{FE019302-D132-4223-B846-61A6F229CEA0}" type="parTrans" cxnId="{9D2DBFBA-519B-4465-940B-B7929ACA4EF6}">
      <dgm:prSet/>
      <dgm:spPr/>
      <dgm:t>
        <a:bodyPr/>
        <a:lstStyle/>
        <a:p>
          <a:endParaRPr lang="ru-RU"/>
        </a:p>
      </dgm:t>
    </dgm:pt>
    <dgm:pt modelId="{320DD56F-4F14-475D-956F-5E105A279C53}" type="sibTrans" cxnId="{9D2DBFBA-519B-4465-940B-B7929ACA4EF6}">
      <dgm:prSet/>
      <dgm:spPr/>
      <dgm:t>
        <a:bodyPr/>
        <a:lstStyle/>
        <a:p>
          <a:endParaRPr lang="ru-RU"/>
        </a:p>
      </dgm:t>
    </dgm:pt>
    <dgm:pt modelId="{AAC36D3F-1216-4376-AA3B-06B86D7877C4}" type="pres">
      <dgm:prSet presAssocID="{ACED7520-9A88-4C69-9F46-4EEEDD4CE4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4B674-0E7E-453D-B0F7-E63F83C57D1B}" type="pres">
      <dgm:prSet presAssocID="{D74ECC7F-01AB-417A-89E1-97AD5B703EF6}" presName="composite" presStyleCnt="0"/>
      <dgm:spPr/>
    </dgm:pt>
    <dgm:pt modelId="{B22251E1-1C8E-4607-B454-2B252555E794}" type="pres">
      <dgm:prSet presAssocID="{D74ECC7F-01AB-417A-89E1-97AD5B703EF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4D278-4F53-468A-8A51-AEE4EEE223A8}" type="pres">
      <dgm:prSet presAssocID="{D74ECC7F-01AB-417A-89E1-97AD5B703EF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31E8-6F14-4FAE-9474-8D09C9EC4459}" type="pres">
      <dgm:prSet presAssocID="{B72731FC-AA5D-4A50-BC92-1C3CDC4AF727}" presName="sp" presStyleCnt="0"/>
      <dgm:spPr/>
    </dgm:pt>
    <dgm:pt modelId="{35828B01-23C9-49F6-8C67-E48C12CF032B}" type="pres">
      <dgm:prSet presAssocID="{E6FBC531-804C-4975-BDC1-9DF567D7C298}" presName="composite" presStyleCnt="0"/>
      <dgm:spPr/>
    </dgm:pt>
    <dgm:pt modelId="{87D0CB10-D18F-4819-927B-0454143399FA}" type="pres">
      <dgm:prSet presAssocID="{E6FBC531-804C-4975-BDC1-9DF567D7C29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60C28-D7CF-4168-A22A-8ED3364084B8}" type="pres">
      <dgm:prSet presAssocID="{E6FBC531-804C-4975-BDC1-9DF567D7C29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76573-635F-4BBF-ABF1-660908B4DE68}" type="pres">
      <dgm:prSet presAssocID="{5E0EB2F6-9C8E-43DA-AAD7-3DF89DCF81A0}" presName="sp" presStyleCnt="0"/>
      <dgm:spPr/>
    </dgm:pt>
    <dgm:pt modelId="{A01E0373-16D1-4F7E-AC73-76804D80FE80}" type="pres">
      <dgm:prSet presAssocID="{E9DD1DE1-D4B1-43D7-83ED-198A4E80A16A}" presName="composite" presStyleCnt="0"/>
      <dgm:spPr/>
    </dgm:pt>
    <dgm:pt modelId="{1F9CF4CC-82B0-4323-B3DC-42EE3832EBD8}" type="pres">
      <dgm:prSet presAssocID="{E9DD1DE1-D4B1-43D7-83ED-198A4E80A16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4B581-2F68-47A6-87CA-8767B3C91793}" type="pres">
      <dgm:prSet presAssocID="{E9DD1DE1-D4B1-43D7-83ED-198A4E80A16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F22D4-1FE6-4CE3-9780-3434904E755C}" type="pres">
      <dgm:prSet presAssocID="{7ADA0663-A54A-4913-9D09-5E63F09701DC}" presName="sp" presStyleCnt="0"/>
      <dgm:spPr/>
    </dgm:pt>
    <dgm:pt modelId="{72C97273-7EBF-43EF-AC88-EBF5D02AC843}" type="pres">
      <dgm:prSet presAssocID="{0BF703FE-05F4-4612-A3D8-BFAEAAF6BFDA}" presName="composite" presStyleCnt="0"/>
      <dgm:spPr/>
    </dgm:pt>
    <dgm:pt modelId="{42A2033E-E621-4DFC-9948-B6ADA6152817}" type="pres">
      <dgm:prSet presAssocID="{0BF703FE-05F4-4612-A3D8-BFAEAAF6BFDA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249D6-2D05-4E66-8EB0-929855E52EA6}" type="pres">
      <dgm:prSet presAssocID="{0BF703FE-05F4-4612-A3D8-BFAEAAF6BFDA}" presName="descendantText" presStyleLbl="alignAcc1" presStyleIdx="3" presStyleCnt="4" custLinFactNeighborX="1068" custLinFactNeighborY="-3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282A9-4A8F-4699-B49C-119C2EA6F4C8}" srcId="{ACED7520-9A88-4C69-9F46-4EEEDD4CE42C}" destId="{E9DD1DE1-D4B1-43D7-83ED-198A4E80A16A}" srcOrd="2" destOrd="0" parTransId="{3E5D8DC5-4B06-46DA-9BF0-A048581C00E5}" sibTransId="{7ADA0663-A54A-4913-9D09-5E63F09701DC}"/>
    <dgm:cxn modelId="{E7E30E9D-E0C4-4F43-9F13-A2A8520208C4}" type="presOf" srcId="{0BF703FE-05F4-4612-A3D8-BFAEAAF6BFDA}" destId="{42A2033E-E621-4DFC-9948-B6ADA6152817}" srcOrd="0" destOrd="0" presId="urn:microsoft.com/office/officeart/2005/8/layout/chevron2"/>
    <dgm:cxn modelId="{9D2DBFBA-519B-4465-940B-B7929ACA4EF6}" srcId="{0BF703FE-05F4-4612-A3D8-BFAEAAF6BFDA}" destId="{BE093028-EDCD-47AD-BBEF-F249FF1893DE}" srcOrd="0" destOrd="0" parTransId="{FE019302-D132-4223-B846-61A6F229CEA0}" sibTransId="{320DD56F-4F14-475D-956F-5E105A279C53}"/>
    <dgm:cxn modelId="{B24371C1-8A19-403E-86CE-02261B2DC073}" type="presOf" srcId="{04BBD120-476E-4119-9E7D-0A76BA4420EA}" destId="{2C460C28-D7CF-4168-A22A-8ED3364084B8}" srcOrd="0" destOrd="0" presId="urn:microsoft.com/office/officeart/2005/8/layout/chevron2"/>
    <dgm:cxn modelId="{13325580-D3DF-4AC7-826B-60B4A8F9EE71}" srcId="{D74ECC7F-01AB-417A-89E1-97AD5B703EF6}" destId="{439A93FA-C8EB-4AC2-96DE-91D10F202FB5}" srcOrd="0" destOrd="0" parTransId="{31F6808E-6880-41A1-9BB0-EF2AE3FCD559}" sibTransId="{CAFEF1A1-E55A-422F-8B03-F7B547EE34DE}"/>
    <dgm:cxn modelId="{F091896C-48D8-4065-95A9-0A74966371AA}" type="presOf" srcId="{E6FBC531-804C-4975-BDC1-9DF567D7C298}" destId="{87D0CB10-D18F-4819-927B-0454143399FA}" srcOrd="0" destOrd="0" presId="urn:microsoft.com/office/officeart/2005/8/layout/chevron2"/>
    <dgm:cxn modelId="{242EDBC2-17DF-4C27-9E84-866F4E0484D9}" srcId="{ACED7520-9A88-4C69-9F46-4EEEDD4CE42C}" destId="{E6FBC531-804C-4975-BDC1-9DF567D7C298}" srcOrd="1" destOrd="0" parTransId="{681BEB4F-D6FE-49FB-9E37-BF1511502AA3}" sibTransId="{5E0EB2F6-9C8E-43DA-AAD7-3DF89DCF81A0}"/>
    <dgm:cxn modelId="{7447F8E2-FB04-47A0-9A83-FB12769EFF6D}" type="presOf" srcId="{D74ECC7F-01AB-417A-89E1-97AD5B703EF6}" destId="{B22251E1-1C8E-4607-B454-2B252555E794}" srcOrd="0" destOrd="0" presId="urn:microsoft.com/office/officeart/2005/8/layout/chevron2"/>
    <dgm:cxn modelId="{70D57C7A-D71D-4614-981D-FD217980C99E}" type="presOf" srcId="{439A93FA-C8EB-4AC2-96DE-91D10F202FB5}" destId="{B254D278-4F53-468A-8A51-AEE4EEE223A8}" srcOrd="0" destOrd="0" presId="urn:microsoft.com/office/officeart/2005/8/layout/chevron2"/>
    <dgm:cxn modelId="{F59D194C-55F7-47E3-94B8-CEA7586B3BEF}" type="presOf" srcId="{E9DD1DE1-D4B1-43D7-83ED-198A4E80A16A}" destId="{1F9CF4CC-82B0-4323-B3DC-42EE3832EBD8}" srcOrd="0" destOrd="0" presId="urn:microsoft.com/office/officeart/2005/8/layout/chevron2"/>
    <dgm:cxn modelId="{D24C98AC-48FC-4F96-B5A3-24A59AA394ED}" srcId="{E9DD1DE1-D4B1-43D7-83ED-198A4E80A16A}" destId="{E6B04573-2C2B-4D3F-8637-4FCBA944EACD}" srcOrd="0" destOrd="0" parTransId="{568800FA-E583-4743-B27E-9E436C4FEC75}" sibTransId="{2ECAC376-89F6-47C2-9083-DD1ACC49D1C4}"/>
    <dgm:cxn modelId="{5B42386A-0403-4B50-ACA2-70E69BAF3CBB}" srcId="{ACED7520-9A88-4C69-9F46-4EEEDD4CE42C}" destId="{0BF703FE-05F4-4612-A3D8-BFAEAAF6BFDA}" srcOrd="3" destOrd="0" parTransId="{4EE8E7B4-5D77-4679-BE7A-DB888976DDAE}" sibTransId="{48840A41-7110-4C92-8C4A-F07803F42B48}"/>
    <dgm:cxn modelId="{61C5198B-3FB1-4143-95B7-0B25501160BD}" srcId="{E6FBC531-804C-4975-BDC1-9DF567D7C298}" destId="{04BBD120-476E-4119-9E7D-0A76BA4420EA}" srcOrd="0" destOrd="0" parTransId="{91F70A3D-7298-48CB-B3C8-44F9D7F7F83B}" sibTransId="{6A2644EA-C647-436B-8BB0-440EA7896483}"/>
    <dgm:cxn modelId="{3F5DCE85-1417-4C5E-A561-68E054377DB2}" type="presOf" srcId="{ACED7520-9A88-4C69-9F46-4EEEDD4CE42C}" destId="{AAC36D3F-1216-4376-AA3B-06B86D7877C4}" srcOrd="0" destOrd="0" presId="urn:microsoft.com/office/officeart/2005/8/layout/chevron2"/>
    <dgm:cxn modelId="{7D856A76-7A59-42B3-BC25-3B7539226865}" type="presOf" srcId="{E6B04573-2C2B-4D3F-8637-4FCBA944EACD}" destId="{7314B581-2F68-47A6-87CA-8767B3C91793}" srcOrd="0" destOrd="0" presId="urn:microsoft.com/office/officeart/2005/8/layout/chevron2"/>
    <dgm:cxn modelId="{AF7B9816-36AA-4D58-85DF-D7E297AD96DD}" srcId="{ACED7520-9A88-4C69-9F46-4EEEDD4CE42C}" destId="{D74ECC7F-01AB-417A-89E1-97AD5B703EF6}" srcOrd="0" destOrd="0" parTransId="{1A9C45DE-C913-4FDB-8D7E-7A7A2797EBD4}" sibTransId="{B72731FC-AA5D-4A50-BC92-1C3CDC4AF727}"/>
    <dgm:cxn modelId="{23AB63D1-A53A-46F5-8CB0-8D31FC8FDE41}" type="presOf" srcId="{BE093028-EDCD-47AD-BBEF-F249FF1893DE}" destId="{A51249D6-2D05-4E66-8EB0-929855E52EA6}" srcOrd="0" destOrd="0" presId="urn:microsoft.com/office/officeart/2005/8/layout/chevron2"/>
    <dgm:cxn modelId="{A38F72A2-A54D-4833-BBF3-7DD5C78F0593}" type="presParOf" srcId="{AAC36D3F-1216-4376-AA3B-06B86D7877C4}" destId="{A534B674-0E7E-453D-B0F7-E63F83C57D1B}" srcOrd="0" destOrd="0" presId="urn:microsoft.com/office/officeart/2005/8/layout/chevron2"/>
    <dgm:cxn modelId="{E9979F61-F057-4752-8519-9BBC7BEAEB48}" type="presParOf" srcId="{A534B674-0E7E-453D-B0F7-E63F83C57D1B}" destId="{B22251E1-1C8E-4607-B454-2B252555E794}" srcOrd="0" destOrd="0" presId="urn:microsoft.com/office/officeart/2005/8/layout/chevron2"/>
    <dgm:cxn modelId="{1C93E2CE-C441-4A8C-AF77-3CD809365837}" type="presParOf" srcId="{A534B674-0E7E-453D-B0F7-E63F83C57D1B}" destId="{B254D278-4F53-468A-8A51-AEE4EEE223A8}" srcOrd="1" destOrd="0" presId="urn:microsoft.com/office/officeart/2005/8/layout/chevron2"/>
    <dgm:cxn modelId="{608AC2A6-CCAF-43C6-8DEB-36ACEF12DA53}" type="presParOf" srcId="{AAC36D3F-1216-4376-AA3B-06B86D7877C4}" destId="{53CA31E8-6F14-4FAE-9474-8D09C9EC4459}" srcOrd="1" destOrd="0" presId="urn:microsoft.com/office/officeart/2005/8/layout/chevron2"/>
    <dgm:cxn modelId="{A6089E66-F18D-4831-B1BC-743958D6FA99}" type="presParOf" srcId="{AAC36D3F-1216-4376-AA3B-06B86D7877C4}" destId="{35828B01-23C9-49F6-8C67-E48C12CF032B}" srcOrd="2" destOrd="0" presId="urn:microsoft.com/office/officeart/2005/8/layout/chevron2"/>
    <dgm:cxn modelId="{DD5CE89C-E4F6-4D61-8DF0-024E40D8D3C1}" type="presParOf" srcId="{35828B01-23C9-49F6-8C67-E48C12CF032B}" destId="{87D0CB10-D18F-4819-927B-0454143399FA}" srcOrd="0" destOrd="0" presId="urn:microsoft.com/office/officeart/2005/8/layout/chevron2"/>
    <dgm:cxn modelId="{5AA7A1D6-8722-4124-9F9D-1191E1DD5D80}" type="presParOf" srcId="{35828B01-23C9-49F6-8C67-E48C12CF032B}" destId="{2C460C28-D7CF-4168-A22A-8ED3364084B8}" srcOrd="1" destOrd="0" presId="urn:microsoft.com/office/officeart/2005/8/layout/chevron2"/>
    <dgm:cxn modelId="{A57D43C4-660C-46C8-B012-FF06DC8E7A0D}" type="presParOf" srcId="{AAC36D3F-1216-4376-AA3B-06B86D7877C4}" destId="{3F676573-635F-4BBF-ABF1-660908B4DE68}" srcOrd="3" destOrd="0" presId="urn:microsoft.com/office/officeart/2005/8/layout/chevron2"/>
    <dgm:cxn modelId="{87D06063-AE64-405F-B37D-27590EA58012}" type="presParOf" srcId="{AAC36D3F-1216-4376-AA3B-06B86D7877C4}" destId="{A01E0373-16D1-4F7E-AC73-76804D80FE80}" srcOrd="4" destOrd="0" presId="urn:microsoft.com/office/officeart/2005/8/layout/chevron2"/>
    <dgm:cxn modelId="{41783F4E-C309-4511-B40F-E56D42681820}" type="presParOf" srcId="{A01E0373-16D1-4F7E-AC73-76804D80FE80}" destId="{1F9CF4CC-82B0-4323-B3DC-42EE3832EBD8}" srcOrd="0" destOrd="0" presId="urn:microsoft.com/office/officeart/2005/8/layout/chevron2"/>
    <dgm:cxn modelId="{D905ECC5-BD3C-4F6B-B8D9-CB0E686B456C}" type="presParOf" srcId="{A01E0373-16D1-4F7E-AC73-76804D80FE80}" destId="{7314B581-2F68-47A6-87CA-8767B3C91793}" srcOrd="1" destOrd="0" presId="urn:microsoft.com/office/officeart/2005/8/layout/chevron2"/>
    <dgm:cxn modelId="{EC2A1D89-DDCD-43A0-A5CB-6B6CB952E192}" type="presParOf" srcId="{AAC36D3F-1216-4376-AA3B-06B86D7877C4}" destId="{967F22D4-1FE6-4CE3-9780-3434904E755C}" srcOrd="5" destOrd="0" presId="urn:microsoft.com/office/officeart/2005/8/layout/chevron2"/>
    <dgm:cxn modelId="{9E3DE13B-A711-4A87-BFCE-0A91A6C4DE25}" type="presParOf" srcId="{AAC36D3F-1216-4376-AA3B-06B86D7877C4}" destId="{72C97273-7EBF-43EF-AC88-EBF5D02AC843}" srcOrd="6" destOrd="0" presId="urn:microsoft.com/office/officeart/2005/8/layout/chevron2"/>
    <dgm:cxn modelId="{E00BEF9C-A77F-4F81-9BC7-DFA10E28CD84}" type="presParOf" srcId="{72C97273-7EBF-43EF-AC88-EBF5D02AC843}" destId="{42A2033E-E621-4DFC-9948-B6ADA6152817}" srcOrd="0" destOrd="0" presId="urn:microsoft.com/office/officeart/2005/8/layout/chevron2"/>
    <dgm:cxn modelId="{622D863E-52DA-4EBA-92B0-E4360BE7D6CF}" type="presParOf" srcId="{72C97273-7EBF-43EF-AC88-EBF5D02AC843}" destId="{A51249D6-2D05-4E66-8EB0-929855E52E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ADD1DD-2FCA-42D5-9B00-C5996EC0A558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BFA3B0-C870-432B-82AB-7BE006B1A5A1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sz="4000" b="1" dirty="0" smtClean="0"/>
            <a:t>мероприятие</a:t>
          </a:r>
          <a:endParaRPr lang="ru-RU" sz="4000" b="1" dirty="0"/>
        </a:p>
      </dgm:t>
    </dgm:pt>
    <dgm:pt modelId="{60C5E44C-B437-46CA-9481-A636E51281AE}" type="parTrans" cxnId="{40AF1D43-8923-43D5-A503-847B48026DE3}">
      <dgm:prSet/>
      <dgm:spPr/>
      <dgm:t>
        <a:bodyPr/>
        <a:lstStyle/>
        <a:p>
          <a:endParaRPr lang="ru-RU"/>
        </a:p>
      </dgm:t>
    </dgm:pt>
    <dgm:pt modelId="{7362BF32-73D6-483D-8505-A6F82B1A1B79}" type="sibTrans" cxnId="{40AF1D43-8923-43D5-A503-847B48026DE3}">
      <dgm:prSet/>
      <dgm:spPr/>
      <dgm:t>
        <a:bodyPr/>
        <a:lstStyle/>
        <a:p>
          <a:endParaRPr lang="ru-RU"/>
        </a:p>
      </dgm:t>
    </dgm:pt>
    <dgm:pt modelId="{E64081CE-D8D6-44CF-9AA4-697D493E4C56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sz="4000" b="1" dirty="0" smtClean="0"/>
            <a:t>срок проведения</a:t>
          </a:r>
          <a:endParaRPr lang="ru-RU" sz="4000" b="1" dirty="0"/>
        </a:p>
      </dgm:t>
    </dgm:pt>
    <dgm:pt modelId="{200ECBDB-D79B-4EBF-B424-9773390110F5}" type="parTrans" cxnId="{4EA8F28F-F252-48EE-9482-3E4F9CD7AC2C}">
      <dgm:prSet/>
      <dgm:spPr/>
      <dgm:t>
        <a:bodyPr/>
        <a:lstStyle/>
        <a:p>
          <a:endParaRPr lang="ru-RU"/>
        </a:p>
      </dgm:t>
    </dgm:pt>
    <dgm:pt modelId="{6BE085A5-5211-447B-8E87-281F1848A853}" type="sibTrans" cxnId="{4EA8F28F-F252-48EE-9482-3E4F9CD7AC2C}">
      <dgm:prSet/>
      <dgm:spPr/>
      <dgm:t>
        <a:bodyPr/>
        <a:lstStyle/>
        <a:p>
          <a:endParaRPr lang="ru-RU"/>
        </a:p>
      </dgm:t>
    </dgm:pt>
    <dgm:pt modelId="{5B98D3FF-7B87-41DB-B9A7-888F71283B9A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ru-RU" sz="4000" b="1" dirty="0" smtClean="0"/>
            <a:t>промежуточный результат</a:t>
          </a:r>
          <a:endParaRPr lang="ru-RU" sz="4000" b="1" dirty="0"/>
        </a:p>
      </dgm:t>
    </dgm:pt>
    <dgm:pt modelId="{D989B35F-3590-48BB-AB8D-E856EE273DE7}" type="parTrans" cxnId="{27C0C123-752E-4BA7-8F4E-DC9C407D11B3}">
      <dgm:prSet/>
      <dgm:spPr/>
      <dgm:t>
        <a:bodyPr/>
        <a:lstStyle/>
        <a:p>
          <a:endParaRPr lang="ru-RU"/>
        </a:p>
      </dgm:t>
    </dgm:pt>
    <dgm:pt modelId="{694302F0-8B25-4E1C-A7B7-C53455F5D0BC}" type="sibTrans" cxnId="{27C0C123-752E-4BA7-8F4E-DC9C407D11B3}">
      <dgm:prSet/>
      <dgm:spPr/>
      <dgm:t>
        <a:bodyPr/>
        <a:lstStyle/>
        <a:p>
          <a:endParaRPr lang="ru-RU"/>
        </a:p>
      </dgm:t>
    </dgm:pt>
    <dgm:pt modelId="{E1DABDEA-858B-4507-8094-AA59B49B110E}" type="pres">
      <dgm:prSet presAssocID="{61ADD1DD-2FCA-42D5-9B00-C5996EC0A5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8BCF8-A7A4-4CF5-AA7C-4E62F759CEC1}" type="pres">
      <dgm:prSet presAssocID="{5B98D3FF-7B87-41DB-B9A7-888F71283B9A}" presName="boxAndChildren" presStyleCnt="0"/>
      <dgm:spPr/>
    </dgm:pt>
    <dgm:pt modelId="{39452251-591A-4165-B630-9CB546517BAE}" type="pres">
      <dgm:prSet presAssocID="{5B98D3FF-7B87-41DB-B9A7-888F71283B9A}" presName="parentTextBox" presStyleLbl="node1" presStyleIdx="0" presStyleCnt="3" custLinFactNeighborX="-1186" custLinFactNeighborY="72"/>
      <dgm:spPr/>
      <dgm:t>
        <a:bodyPr/>
        <a:lstStyle/>
        <a:p>
          <a:endParaRPr lang="ru-RU"/>
        </a:p>
      </dgm:t>
    </dgm:pt>
    <dgm:pt modelId="{2BD7471A-0162-4D41-8BE0-6F0DD5C0EFF0}" type="pres">
      <dgm:prSet presAssocID="{6BE085A5-5211-447B-8E87-281F1848A853}" presName="sp" presStyleCnt="0"/>
      <dgm:spPr/>
    </dgm:pt>
    <dgm:pt modelId="{45C7C2CB-B68E-4A43-9EB7-6A9D9259ABBF}" type="pres">
      <dgm:prSet presAssocID="{E64081CE-D8D6-44CF-9AA4-697D493E4C56}" presName="arrowAndChildren" presStyleCnt="0"/>
      <dgm:spPr/>
    </dgm:pt>
    <dgm:pt modelId="{CC507C00-686C-4EBC-A923-F5EB6C881F2C}" type="pres">
      <dgm:prSet presAssocID="{E64081CE-D8D6-44CF-9AA4-697D493E4C5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B1BF032-58AE-4D03-88E6-4F5C7BBB0062}" type="pres">
      <dgm:prSet presAssocID="{7362BF32-73D6-483D-8505-A6F82B1A1B79}" presName="sp" presStyleCnt="0"/>
      <dgm:spPr/>
    </dgm:pt>
    <dgm:pt modelId="{35F2C89E-5EB9-496C-AA14-64019AAA59CB}" type="pres">
      <dgm:prSet presAssocID="{9CBFA3B0-C870-432B-82AB-7BE006B1A5A1}" presName="arrowAndChildren" presStyleCnt="0"/>
      <dgm:spPr/>
    </dgm:pt>
    <dgm:pt modelId="{E2C681D0-68EE-484F-BD4E-D3306990CAE5}" type="pres">
      <dgm:prSet presAssocID="{9CBFA3B0-C870-432B-82AB-7BE006B1A5A1}" presName="parentTextArrow" presStyleLbl="node1" presStyleIdx="2" presStyleCnt="3" custLinFactNeighborY="-9683"/>
      <dgm:spPr/>
      <dgm:t>
        <a:bodyPr/>
        <a:lstStyle/>
        <a:p>
          <a:endParaRPr lang="ru-RU"/>
        </a:p>
      </dgm:t>
    </dgm:pt>
  </dgm:ptLst>
  <dgm:cxnLst>
    <dgm:cxn modelId="{4EA8F28F-F252-48EE-9482-3E4F9CD7AC2C}" srcId="{61ADD1DD-2FCA-42D5-9B00-C5996EC0A558}" destId="{E64081CE-D8D6-44CF-9AA4-697D493E4C56}" srcOrd="1" destOrd="0" parTransId="{200ECBDB-D79B-4EBF-B424-9773390110F5}" sibTransId="{6BE085A5-5211-447B-8E87-281F1848A853}"/>
    <dgm:cxn modelId="{0EBC5B1D-8FC2-4995-B592-9428178D098C}" type="presOf" srcId="{E64081CE-D8D6-44CF-9AA4-697D493E4C56}" destId="{CC507C00-686C-4EBC-A923-F5EB6C881F2C}" srcOrd="0" destOrd="0" presId="urn:microsoft.com/office/officeart/2005/8/layout/process4"/>
    <dgm:cxn modelId="{40AF1D43-8923-43D5-A503-847B48026DE3}" srcId="{61ADD1DD-2FCA-42D5-9B00-C5996EC0A558}" destId="{9CBFA3B0-C870-432B-82AB-7BE006B1A5A1}" srcOrd="0" destOrd="0" parTransId="{60C5E44C-B437-46CA-9481-A636E51281AE}" sibTransId="{7362BF32-73D6-483D-8505-A6F82B1A1B79}"/>
    <dgm:cxn modelId="{25433262-09F5-43A6-BBF5-FA41422B5FC5}" type="presOf" srcId="{61ADD1DD-2FCA-42D5-9B00-C5996EC0A558}" destId="{E1DABDEA-858B-4507-8094-AA59B49B110E}" srcOrd="0" destOrd="0" presId="urn:microsoft.com/office/officeart/2005/8/layout/process4"/>
    <dgm:cxn modelId="{9A0E8F6B-9F73-4777-A9A5-718B4C80A760}" type="presOf" srcId="{5B98D3FF-7B87-41DB-B9A7-888F71283B9A}" destId="{39452251-591A-4165-B630-9CB546517BAE}" srcOrd="0" destOrd="0" presId="urn:microsoft.com/office/officeart/2005/8/layout/process4"/>
    <dgm:cxn modelId="{75A31202-012B-45D8-AB36-6629A0C08A32}" type="presOf" srcId="{9CBFA3B0-C870-432B-82AB-7BE006B1A5A1}" destId="{E2C681D0-68EE-484F-BD4E-D3306990CAE5}" srcOrd="0" destOrd="0" presId="urn:microsoft.com/office/officeart/2005/8/layout/process4"/>
    <dgm:cxn modelId="{27C0C123-752E-4BA7-8F4E-DC9C407D11B3}" srcId="{61ADD1DD-2FCA-42D5-9B00-C5996EC0A558}" destId="{5B98D3FF-7B87-41DB-B9A7-888F71283B9A}" srcOrd="2" destOrd="0" parTransId="{D989B35F-3590-48BB-AB8D-E856EE273DE7}" sibTransId="{694302F0-8B25-4E1C-A7B7-C53455F5D0BC}"/>
    <dgm:cxn modelId="{CCB675E8-EB1F-4592-9513-A7323125D17E}" type="presParOf" srcId="{E1DABDEA-858B-4507-8094-AA59B49B110E}" destId="{BAB8BCF8-A7A4-4CF5-AA7C-4E62F759CEC1}" srcOrd="0" destOrd="0" presId="urn:microsoft.com/office/officeart/2005/8/layout/process4"/>
    <dgm:cxn modelId="{591169C4-D659-414A-9F77-6FA0DB995E2A}" type="presParOf" srcId="{BAB8BCF8-A7A4-4CF5-AA7C-4E62F759CEC1}" destId="{39452251-591A-4165-B630-9CB546517BAE}" srcOrd="0" destOrd="0" presId="urn:microsoft.com/office/officeart/2005/8/layout/process4"/>
    <dgm:cxn modelId="{A56EC176-4DE5-4E25-B13B-FEFEEBC3B461}" type="presParOf" srcId="{E1DABDEA-858B-4507-8094-AA59B49B110E}" destId="{2BD7471A-0162-4D41-8BE0-6F0DD5C0EFF0}" srcOrd="1" destOrd="0" presId="urn:microsoft.com/office/officeart/2005/8/layout/process4"/>
    <dgm:cxn modelId="{C70F4C1A-E1CC-4FCE-9288-B5C47D4C408B}" type="presParOf" srcId="{E1DABDEA-858B-4507-8094-AA59B49B110E}" destId="{45C7C2CB-B68E-4A43-9EB7-6A9D9259ABBF}" srcOrd="2" destOrd="0" presId="urn:microsoft.com/office/officeart/2005/8/layout/process4"/>
    <dgm:cxn modelId="{13B51CC1-E464-4D91-AA02-B64931FE5E7C}" type="presParOf" srcId="{45C7C2CB-B68E-4A43-9EB7-6A9D9259ABBF}" destId="{CC507C00-686C-4EBC-A923-F5EB6C881F2C}" srcOrd="0" destOrd="0" presId="urn:microsoft.com/office/officeart/2005/8/layout/process4"/>
    <dgm:cxn modelId="{BBA17186-8204-4078-8610-CCD4BA975478}" type="presParOf" srcId="{E1DABDEA-858B-4507-8094-AA59B49B110E}" destId="{DB1BF032-58AE-4D03-88E6-4F5C7BBB0062}" srcOrd="3" destOrd="0" presId="urn:microsoft.com/office/officeart/2005/8/layout/process4"/>
    <dgm:cxn modelId="{D9F4E8B0-34E4-42D7-BEDD-088D732C5E04}" type="presParOf" srcId="{E1DABDEA-858B-4507-8094-AA59B49B110E}" destId="{35F2C89E-5EB9-496C-AA14-64019AAA59CB}" srcOrd="4" destOrd="0" presId="urn:microsoft.com/office/officeart/2005/8/layout/process4"/>
    <dgm:cxn modelId="{B5956BA1-FAE0-4B12-947C-2D25EE4B8166}" type="presParOf" srcId="{35F2C89E-5EB9-496C-AA14-64019AAA59CB}" destId="{E2C681D0-68EE-484F-BD4E-D3306990CAE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392FB2-1B4D-437D-9A99-D4A809AD12A9}">
      <dsp:nvSpPr>
        <dsp:cNvPr id="0" name=""/>
        <dsp:cNvSpPr/>
      </dsp:nvSpPr>
      <dsp:spPr>
        <a:xfrm rot="21300000">
          <a:off x="21213" y="2018889"/>
          <a:ext cx="6870341" cy="786757"/>
        </a:xfrm>
        <a:prstGeom prst="mathMinus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BEB52-47C5-414C-B491-0164228E88B5}">
      <dsp:nvSpPr>
        <dsp:cNvPr id="0" name=""/>
        <dsp:cNvSpPr/>
      </dsp:nvSpPr>
      <dsp:spPr>
        <a:xfrm>
          <a:off x="829532" y="241226"/>
          <a:ext cx="2073830" cy="192981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0002-A746-4045-8585-C2F25B203CFC}">
      <dsp:nvSpPr>
        <dsp:cNvPr id="0" name=""/>
        <dsp:cNvSpPr/>
      </dsp:nvSpPr>
      <dsp:spPr>
        <a:xfrm>
          <a:off x="2986890" y="0"/>
          <a:ext cx="3565838" cy="202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Дефицит знаний у детей</a:t>
          </a:r>
          <a:endParaRPr lang="ru-RU" sz="3600" b="1" kern="1200" dirty="0"/>
        </a:p>
      </dsp:txBody>
      <dsp:txXfrm>
        <a:off x="2986890" y="0"/>
        <a:ext cx="3565838" cy="2026305"/>
      </dsp:txXfrm>
    </dsp:sp>
    <dsp:sp modelId="{AB38743C-C08B-4AB4-ACC7-97B85702A342}">
      <dsp:nvSpPr>
        <dsp:cNvPr id="0" name=""/>
        <dsp:cNvSpPr/>
      </dsp:nvSpPr>
      <dsp:spPr>
        <a:xfrm>
          <a:off x="4009405" y="2653494"/>
          <a:ext cx="2073830" cy="192981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71B704-1135-4CD0-9F9A-5A51971BE74B}">
      <dsp:nvSpPr>
        <dsp:cNvPr id="0" name=""/>
        <dsp:cNvSpPr/>
      </dsp:nvSpPr>
      <dsp:spPr>
        <a:xfrm>
          <a:off x="-72003" y="2798230"/>
          <a:ext cx="4429922" cy="2026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Недостаточно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сформирована система работы с родителями</a:t>
          </a:r>
          <a:endParaRPr lang="ru-RU" sz="3600" b="1" kern="1200" dirty="0"/>
        </a:p>
      </dsp:txBody>
      <dsp:txXfrm>
        <a:off x="-72003" y="2798230"/>
        <a:ext cx="4429922" cy="20263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F3CF7-2E87-48D5-A3A9-CF57EE972AF7}">
      <dsp:nvSpPr>
        <dsp:cNvPr id="0" name=""/>
        <dsp:cNvSpPr/>
      </dsp:nvSpPr>
      <dsp:spPr>
        <a:xfrm>
          <a:off x="0" y="288031"/>
          <a:ext cx="7704856" cy="115212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38100"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rgbClr val="FF0000"/>
              </a:solidFill>
            </a:rPr>
            <a:t>Основные задачи:</a:t>
          </a:r>
          <a:endParaRPr lang="ru-RU" sz="5500" kern="1200" dirty="0">
            <a:solidFill>
              <a:srgbClr val="FF0000"/>
            </a:solidFill>
          </a:endParaRPr>
        </a:p>
      </dsp:txBody>
      <dsp:txXfrm>
        <a:off x="0" y="288031"/>
        <a:ext cx="7704856" cy="1152126"/>
      </dsp:txXfrm>
    </dsp:sp>
    <dsp:sp modelId="{15D3B8B4-247F-486E-946F-29B7BC96A8E2}">
      <dsp:nvSpPr>
        <dsp:cNvPr id="0" name=""/>
        <dsp:cNvSpPr/>
      </dsp:nvSpPr>
      <dsp:spPr>
        <a:xfrm>
          <a:off x="0" y="1670589"/>
          <a:ext cx="7704856" cy="3810663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- Расширить знания о родном крае, поселке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- Познакомить с историей поселка, его месторасположением, культурой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/>
            <a:t>- Стимулировать поисковую деятельность</a:t>
          </a:r>
          <a:endParaRPr lang="ru-RU" sz="3400" b="1" kern="1200" dirty="0"/>
        </a:p>
      </dsp:txBody>
      <dsp:txXfrm>
        <a:off x="0" y="1670589"/>
        <a:ext cx="7704856" cy="3810663"/>
      </dsp:txXfrm>
    </dsp:sp>
    <dsp:sp modelId="{4FA4CD45-7432-43F7-BA04-FDCFA55B56FD}">
      <dsp:nvSpPr>
        <dsp:cNvPr id="0" name=""/>
        <dsp:cNvSpPr/>
      </dsp:nvSpPr>
      <dsp:spPr>
        <a:xfrm>
          <a:off x="0" y="5459646"/>
          <a:ext cx="7704856" cy="42340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CB07A4-5AB4-48EF-941C-9310A9635528}">
      <dsp:nvSpPr>
        <dsp:cNvPr id="0" name=""/>
        <dsp:cNvSpPr/>
      </dsp:nvSpPr>
      <dsp:spPr>
        <a:xfrm rot="5400000">
          <a:off x="4971983" y="-1823595"/>
          <a:ext cx="1318083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творческий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познавательно-игровой</a:t>
          </a:r>
          <a:endParaRPr lang="ru-RU" sz="3100" b="1" kern="1200" dirty="0"/>
        </a:p>
      </dsp:txBody>
      <dsp:txXfrm rot="5400000">
        <a:off x="4971983" y="-1823595"/>
        <a:ext cx="1318083" cy="5299788"/>
      </dsp:txXfrm>
    </dsp:sp>
    <dsp:sp modelId="{52B8E782-FBF2-4CCC-859F-2101538F93E2}">
      <dsp:nvSpPr>
        <dsp:cNvPr id="0" name=""/>
        <dsp:cNvSpPr/>
      </dsp:nvSpPr>
      <dsp:spPr>
        <a:xfrm>
          <a:off x="0" y="2496"/>
          <a:ext cx="2981131" cy="164760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По доминирующей деятельности</a:t>
          </a:r>
          <a:endParaRPr lang="ru-RU" sz="2400" b="1" i="1" kern="1200" dirty="0"/>
        </a:p>
      </dsp:txBody>
      <dsp:txXfrm>
        <a:off x="0" y="2496"/>
        <a:ext cx="2981131" cy="1647604"/>
      </dsp:txXfrm>
    </dsp:sp>
    <dsp:sp modelId="{61804D73-C401-4120-815E-6C734BFB83F3}">
      <dsp:nvSpPr>
        <dsp:cNvPr id="0" name=""/>
        <dsp:cNvSpPr/>
      </dsp:nvSpPr>
      <dsp:spPr>
        <a:xfrm rot="5400000">
          <a:off x="4971983" y="-93610"/>
          <a:ext cx="1318083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долгосрочный</a:t>
          </a:r>
          <a:endParaRPr lang="ru-RU" sz="3100" b="1" kern="1200" dirty="0"/>
        </a:p>
      </dsp:txBody>
      <dsp:txXfrm rot="5400000">
        <a:off x="4971983" y="-93610"/>
        <a:ext cx="1318083" cy="5299788"/>
      </dsp:txXfrm>
    </dsp:sp>
    <dsp:sp modelId="{E7D390A2-A9A1-4040-9036-1C3E55094AB2}">
      <dsp:nvSpPr>
        <dsp:cNvPr id="0" name=""/>
        <dsp:cNvSpPr/>
      </dsp:nvSpPr>
      <dsp:spPr>
        <a:xfrm>
          <a:off x="0" y="1732481"/>
          <a:ext cx="2981131" cy="164760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По времени проведения</a:t>
          </a:r>
          <a:endParaRPr lang="ru-RU" sz="2800" b="1" i="1" kern="1200" dirty="0"/>
        </a:p>
      </dsp:txBody>
      <dsp:txXfrm>
        <a:off x="0" y="1732481"/>
        <a:ext cx="2981131" cy="1647604"/>
      </dsp:txXfrm>
    </dsp:sp>
    <dsp:sp modelId="{B754C10B-4910-483C-961E-AF1D016DF25A}">
      <dsp:nvSpPr>
        <dsp:cNvPr id="0" name=""/>
        <dsp:cNvSpPr/>
      </dsp:nvSpPr>
      <dsp:spPr>
        <a:xfrm rot="5400000">
          <a:off x="4971983" y="1609551"/>
          <a:ext cx="1318083" cy="52997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в рамках ДОУ</a:t>
          </a:r>
          <a:endParaRPr lang="ru-RU" sz="3100" b="1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kern="1200" dirty="0" smtClean="0"/>
            <a:t>работа в социуме</a:t>
          </a:r>
          <a:endParaRPr lang="ru-RU" sz="3100" b="1" kern="1200" dirty="0"/>
        </a:p>
      </dsp:txBody>
      <dsp:txXfrm rot="5400000">
        <a:off x="4971983" y="1609551"/>
        <a:ext cx="1318083" cy="5299788"/>
      </dsp:txXfrm>
    </dsp:sp>
    <dsp:sp modelId="{2C0BC1B9-32D4-4FDB-86F9-029F0C2DE28C}">
      <dsp:nvSpPr>
        <dsp:cNvPr id="0" name=""/>
        <dsp:cNvSpPr/>
      </dsp:nvSpPr>
      <dsp:spPr>
        <a:xfrm>
          <a:off x="0" y="3462466"/>
          <a:ext cx="2981131" cy="1647604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По характеру контактов</a:t>
          </a:r>
          <a:endParaRPr lang="ru-RU" sz="2800" b="1" i="1" kern="1200" dirty="0"/>
        </a:p>
      </dsp:txBody>
      <dsp:txXfrm>
        <a:off x="0" y="3462466"/>
        <a:ext cx="2981131" cy="16476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27D905-BDC9-4A29-B19C-79FDB470BC98}" type="datetimeFigureOut">
              <a:rPr lang="ru-RU" smtClean="0"/>
              <a:pPr/>
              <a:t>13.03.2013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C75D8F-18C4-46C1-A36C-066158E9E8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«Наш поселок»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8458200" cy="9144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Педагогический проект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genpla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658410" y="-2226"/>
            <a:ext cx="3434691" cy="410445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3" y="376386"/>
            <a:ext cx="3985997" cy="334064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гнутая влево стрелка 2"/>
          <p:cNvSpPr/>
          <p:nvPr/>
        </p:nvSpPr>
        <p:spPr>
          <a:xfrm>
            <a:off x="467544" y="2204864"/>
            <a:ext cx="1883648" cy="33123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444208" y="2348880"/>
            <a:ext cx="2160240" cy="32403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04664"/>
            <a:ext cx="684076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Формы работы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43608" y="3140968"/>
            <a:ext cx="3096344" cy="1116704"/>
          </a:xfrm>
          <a:prstGeom prst="wedgeRectCallou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 детьми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644008" y="3140968"/>
            <a:ext cx="3096344" cy="1116704"/>
          </a:xfrm>
          <a:prstGeom prst="wedgeRectCallout">
            <a:avLst/>
          </a:prstGeom>
          <a:solidFill>
            <a:srgbClr val="00B05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 родителями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 rot="2169921">
            <a:off x="1211201" y="1290340"/>
            <a:ext cx="2842764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беседы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3275856" y="2924944"/>
            <a:ext cx="273630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 детьми</a:t>
            </a:r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 rot="5400000">
            <a:off x="3150618" y="917326"/>
            <a:ext cx="2842764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800" b="1" dirty="0" smtClean="0"/>
              <a:t>экскурсии</a:t>
            </a:r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 rot="18884370">
            <a:off x="5229225" y="1193025"/>
            <a:ext cx="2842764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Творческ</a:t>
            </a:r>
            <a:r>
              <a:rPr lang="ru-RU" sz="2800" b="1" dirty="0" smtClean="0"/>
              <a:t>. рассказы</a:t>
            </a:r>
            <a:endParaRPr lang="ru-RU" sz="2800" b="1" dirty="0"/>
          </a:p>
        </p:txBody>
      </p:sp>
      <p:sp>
        <p:nvSpPr>
          <p:cNvPr id="14" name="Овал 13"/>
          <p:cNvSpPr/>
          <p:nvPr/>
        </p:nvSpPr>
        <p:spPr>
          <a:xfrm rot="16200000">
            <a:off x="3222626" y="4932562"/>
            <a:ext cx="2842764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наблюде-ния</a:t>
            </a:r>
            <a:endParaRPr lang="ru-RU" sz="2800" b="1" dirty="0"/>
          </a:p>
        </p:txBody>
      </p:sp>
      <p:sp>
        <p:nvSpPr>
          <p:cNvPr id="15" name="Овал 14"/>
          <p:cNvSpPr/>
          <p:nvPr/>
        </p:nvSpPr>
        <p:spPr>
          <a:xfrm rot="3129552">
            <a:off x="5140737" y="4644689"/>
            <a:ext cx="2842764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поэзия</a:t>
            </a:r>
            <a:endParaRPr lang="ru-RU" sz="2800" b="1" dirty="0"/>
          </a:p>
        </p:txBody>
      </p:sp>
      <p:sp>
        <p:nvSpPr>
          <p:cNvPr id="16" name="Овал 15"/>
          <p:cNvSpPr/>
          <p:nvPr/>
        </p:nvSpPr>
        <p:spPr>
          <a:xfrm rot="19425530">
            <a:off x="1286932" y="4302668"/>
            <a:ext cx="2798342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Художеств. литература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6084168" y="2852936"/>
            <a:ext cx="2842764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прогулки</a:t>
            </a:r>
            <a:endParaRPr lang="ru-RU" sz="2800" b="1" dirty="0"/>
          </a:p>
        </p:txBody>
      </p:sp>
      <p:sp>
        <p:nvSpPr>
          <p:cNvPr id="18" name="Овал 17"/>
          <p:cNvSpPr/>
          <p:nvPr/>
        </p:nvSpPr>
        <p:spPr>
          <a:xfrm>
            <a:off x="395536" y="2924944"/>
            <a:ext cx="2798342" cy="1008112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занятия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15816" y="2780928"/>
            <a:ext cx="3384376" cy="129614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 родителями</a:t>
            </a:r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 rot="19234661">
            <a:off x="250128" y="4223086"/>
            <a:ext cx="3713386" cy="211816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альбомы рисунков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 rot="2764356">
            <a:off x="5558241" y="4153846"/>
            <a:ext cx="3713386" cy="211816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написание сочинений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 rot="1951162">
            <a:off x="82008" y="498483"/>
            <a:ext cx="3913655" cy="211816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беседы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 rot="19635474">
            <a:off x="5342850" y="587216"/>
            <a:ext cx="3960021" cy="211816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фотоальбомы</a:t>
            </a:r>
            <a:endParaRPr lang="ru-RU" sz="28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260648"/>
            <a:ext cx="770485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Этапы управления проектом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397000"/>
          <a:ext cx="741682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260648"/>
            <a:ext cx="7776864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Содержание формирующего этапа проекта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47664" y="2708920"/>
          <a:ext cx="6072336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539552" y="1196752"/>
            <a:ext cx="3384376" cy="129614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 с детьми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5076056" y="1268760"/>
            <a:ext cx="3600400" cy="129614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Работа с родителями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83968" y="1628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260648"/>
            <a:ext cx="8136904" cy="10081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Результаты проекта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39552" y="1484784"/>
            <a:ext cx="7776864" cy="648072"/>
          </a:xfrm>
          <a:prstGeom prst="wedgeRectCallout">
            <a:avLst>
              <a:gd name="adj1" fmla="val -24929"/>
              <a:gd name="adj2" fmla="val 91556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Данные диагностического обследования</a:t>
            </a:r>
            <a:endParaRPr lang="ru-RU" sz="2400" b="1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23528" y="2636912"/>
          <a:ext cx="417646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932040" y="2636912"/>
          <a:ext cx="3888432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467544" y="188640"/>
            <a:ext cx="8064896" cy="1080120"/>
          </a:xfrm>
          <a:prstGeom prst="wedgeRectCallout">
            <a:avLst>
              <a:gd name="adj1" fmla="val -19281"/>
              <a:gd name="adj2" fmla="val 94853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Викторина для родителей «Наш поселок»</a:t>
            </a:r>
            <a:endParaRPr lang="ru-RU" sz="2800" b="1" dirty="0"/>
          </a:p>
        </p:txBody>
      </p:sp>
      <p:pic>
        <p:nvPicPr>
          <p:cNvPr id="3" name="Рисунок 2" descr="ALIM767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59632" y="1772816"/>
            <a:ext cx="6336705" cy="475253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323528" y="260648"/>
            <a:ext cx="8280920" cy="864096"/>
          </a:xfrm>
          <a:prstGeom prst="wedgeRectCallout">
            <a:avLst>
              <a:gd name="adj1" fmla="val -23351"/>
              <a:gd name="adj2" fmla="val 133369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Открытое занятие с детьми «Улицы нашего поселка»</a:t>
            </a:r>
            <a:endParaRPr lang="ru-RU" sz="2800" b="1" dirty="0"/>
          </a:p>
        </p:txBody>
      </p:sp>
      <p:pic>
        <p:nvPicPr>
          <p:cNvPr id="3" name="Рисунок 2" descr="DSCN08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599994">
            <a:off x="3552199" y="2171848"/>
            <a:ext cx="5014548" cy="37609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 descr="DSCN08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19946026">
            <a:off x="674672" y="2153953"/>
            <a:ext cx="4221882" cy="395144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 descr="DSCN088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27784" y="1844824"/>
            <a:ext cx="3600400" cy="417646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251520" y="332656"/>
            <a:ext cx="8568952" cy="1224136"/>
          </a:xfrm>
          <a:prstGeom prst="wedgeRectCallout">
            <a:avLst>
              <a:gd name="adj1" fmla="val -26806"/>
              <a:gd name="adj2" fmla="val 92508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Создание фотоальбома, альбома с рисунками, книги сочинений</a:t>
            </a:r>
            <a:endParaRPr lang="ru-RU" sz="2800" b="1" dirty="0"/>
          </a:p>
        </p:txBody>
      </p:sp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729431">
            <a:off x="4094857" y="2434979"/>
            <a:ext cx="4512807" cy="338460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099601">
            <a:off x="481133" y="2411509"/>
            <a:ext cx="4783896" cy="333720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 descr="DSCN101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87824" y="2276872"/>
            <a:ext cx="3273827" cy="436510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395536" y="188640"/>
            <a:ext cx="8208912" cy="936104"/>
          </a:xfrm>
          <a:prstGeom prst="wedgeRectCallout">
            <a:avLst>
              <a:gd name="adj1" fmla="val -24852"/>
              <a:gd name="adj2" fmla="val 97221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Активное участие родителей в различных видах деятельности на благо поселка</a:t>
            </a:r>
            <a:endParaRPr lang="ru-RU" sz="2800" b="1" dirty="0"/>
          </a:p>
        </p:txBody>
      </p:sp>
      <p:pic>
        <p:nvPicPr>
          <p:cNvPr id="3" name="Рисунок 2" descr="P10107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1054989">
            <a:off x="3139563" y="2184340"/>
            <a:ext cx="5628117" cy="33618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4" name="Рисунок 3" descr="100_38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20289846">
            <a:off x="818175" y="1782341"/>
            <a:ext cx="3958472" cy="419771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 descr="ALIM70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79712" y="2204864"/>
            <a:ext cx="5484100" cy="411307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автор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196752"/>
            <a:ext cx="3005328" cy="433425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3995936" y="260648"/>
            <a:ext cx="4680520" cy="6264696"/>
          </a:xfrm>
          <a:prstGeom prst="horizontalScroll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Автор проекта: </a:t>
            </a:r>
            <a:r>
              <a:rPr lang="ru-RU" sz="3600" b="1" i="1" dirty="0" smtClean="0">
                <a:solidFill>
                  <a:srgbClr val="002060"/>
                </a:solidFill>
              </a:rPr>
              <a:t>Рудакова Нина Николаевна,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воспитатель,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МБДОУ детский сад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</a:rPr>
              <a:t>«Сказка»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15616" y="260648"/>
            <a:ext cx="6912768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Продукты проекта: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827584" y="836712"/>
            <a:ext cx="7704856" cy="5832648"/>
          </a:xfrm>
          <a:prstGeom prst="horizontalScroll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План мероприятий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</a:rPr>
              <a:t> Альбом  рисунков 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</a:rPr>
              <a:t>Книга сочинений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</a:rPr>
              <a:t>Альбом фотографий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</a:rPr>
              <a:t>Презентация для детей «Улицы нашего  поселка»</a:t>
            </a:r>
          </a:p>
          <a:p>
            <a:pPr algn="ctr">
              <a:buFont typeface="Wingdings" pitchFamily="2" charset="2"/>
              <a:buChar char="v"/>
            </a:pPr>
            <a:r>
              <a:rPr lang="ru-RU" sz="3200" b="1" dirty="0" smtClean="0">
                <a:solidFill>
                  <a:schemeClr val="tx1"/>
                </a:solidFill>
              </a:rPr>
              <a:t>Презентация для родителей «Наш поселок»</a:t>
            </a:r>
          </a:p>
          <a:p>
            <a:pPr algn="ctr"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188640"/>
            <a:ext cx="7200800" cy="9864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Результат проекта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27584" y="1268760"/>
            <a:ext cx="7344816" cy="10584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 основе расширения знаний об окружающем:</a:t>
            </a:r>
            <a:endParaRPr lang="ru-RU" dirty="0"/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827584" y="2420888"/>
            <a:ext cx="7704856" cy="4248472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Сформировано чувство гордости за «малую Родину»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Углублены знания детей и родителей об истории поселка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</a:rPr>
              <a:t>Усвоены названия улиц, памятников, достопримечательностей поселка.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88640"/>
            <a:ext cx="7776864" cy="10584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Критерии эффективности: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683568" y="1628800"/>
            <a:ext cx="7632848" cy="4680520"/>
          </a:xfrm>
          <a:prstGeom prst="bevel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Созданы условия для расширения кругозора детей и родителей о родном поселке через совместную деятельность педагогического коллектива и семьи.</a:t>
            </a:r>
            <a:endParaRPr lang="ru-RU" sz="32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251520" y="476672"/>
            <a:ext cx="8892480" cy="5760640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Литература.</a:t>
            </a:r>
          </a:p>
          <a:p>
            <a:pPr marL="342900" indent="-342900" algn="just"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Алябьева</a:t>
            </a:r>
            <a:r>
              <a:rPr lang="ru-RU" sz="2400" dirty="0" smtClean="0">
                <a:solidFill>
                  <a:schemeClr val="tx1"/>
                </a:solidFill>
              </a:rPr>
              <a:t> Е.А. Нравственно-этические беседы и игры с дошкольниками. – М.: ТЦ Сфера, 2004.</a:t>
            </a:r>
          </a:p>
          <a:p>
            <a:pPr marL="342900" indent="-342900" algn="just">
              <a:buAutoNum type="arabicPeriod"/>
            </a:pPr>
            <a:r>
              <a:rPr lang="ru-RU" sz="2400" dirty="0" err="1" smtClean="0">
                <a:solidFill>
                  <a:schemeClr val="tx1"/>
                </a:solidFill>
              </a:rPr>
              <a:t>Зеленова</a:t>
            </a:r>
            <a:r>
              <a:rPr lang="ru-RU" sz="2400" dirty="0" smtClean="0">
                <a:solidFill>
                  <a:schemeClr val="tx1"/>
                </a:solidFill>
              </a:rPr>
              <a:t> Н.Г., Осипова Л.Е. Мы живем в России. – М.: Скрипторий-2003, 2008.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Система патриотического воспитания в ДОУ. / Авторы-составители Е.Ю. Александрова и др. – </a:t>
            </a:r>
            <a:r>
              <a:rPr lang="ru-RU" sz="2400" dirty="0" err="1" smtClean="0">
                <a:solidFill>
                  <a:schemeClr val="tx1"/>
                </a:solidFill>
              </a:rPr>
              <a:t>Волголград</a:t>
            </a:r>
            <a:r>
              <a:rPr lang="ru-RU" sz="2400" dirty="0" smtClean="0">
                <a:solidFill>
                  <a:schemeClr val="tx1"/>
                </a:solidFill>
              </a:rPr>
              <a:t>: изд. «Учитель», 2007.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С чего начинается Родина. Опыт работы по патриотическому воспитанию в ДОУ. /под ред. Л.А. </a:t>
            </a:r>
            <a:r>
              <a:rPr lang="ru-RU" sz="2400" dirty="0" err="1" smtClean="0">
                <a:solidFill>
                  <a:schemeClr val="tx1"/>
                </a:solidFill>
              </a:rPr>
              <a:t>Кондрыкинской</a:t>
            </a:r>
            <a:r>
              <a:rPr lang="ru-RU" sz="2400" dirty="0" smtClean="0">
                <a:solidFill>
                  <a:schemeClr val="tx1"/>
                </a:solidFill>
              </a:rPr>
              <a:t>. – М.: ТЦ Сфера, 2005.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MFyGa0aSS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60648"/>
            <a:ext cx="8295118" cy="635095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5517232"/>
            <a:ext cx="8352928" cy="108012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115616" y="1340768"/>
          <a:ext cx="69127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475656" y="332656"/>
            <a:ext cx="6192688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Постановка проблемы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332656"/>
            <a:ext cx="6408712" cy="9144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Цель проекта: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755576" y="1556792"/>
            <a:ext cx="7776864" cy="3024336"/>
          </a:xfrm>
          <a:prstGeom prst="homePlate">
            <a:avLst/>
          </a:prstGeom>
          <a:solidFill>
            <a:schemeClr val="accent5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Создание условий для расширения кругозора детей и родителей о родном поселке через совместную деятельность педагогов  и семьи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Нина\Downloads\Proektivnyj-risunochnyj-test-DDCh_Do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9944647">
            <a:off x="1065041" y="4897943"/>
            <a:ext cx="1388683" cy="16624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7" name="Picture 3" descr="C:\Users\Нина\Downloads\Proektivnyj-risunochnyj-test-DDCh_Do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46522">
            <a:off x="5492461" y="4961735"/>
            <a:ext cx="1379547" cy="1651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8" name="Picture 2" descr="C:\Users\Нина\Downloads\Proektivnyj-risunochnyj-test-DDCh_Do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83390" y="4761217"/>
            <a:ext cx="1541022" cy="18448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332656"/>
          <a:ext cx="770485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332656"/>
            <a:ext cx="763284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Основное направление: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3" name="Багетная рамка 2"/>
          <p:cNvSpPr/>
          <p:nvPr/>
        </p:nvSpPr>
        <p:spPr>
          <a:xfrm>
            <a:off x="899592" y="1484784"/>
            <a:ext cx="7272808" cy="5040560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Формирование глубинных чувств к родному краю, поселку на основе </a:t>
            </a:r>
            <a:r>
              <a:rPr lang="ru-RU" sz="4000" b="1" dirty="0" err="1" smtClean="0">
                <a:solidFill>
                  <a:schemeClr val="tx1"/>
                </a:solidFill>
              </a:rPr>
              <a:t>социокультурного</a:t>
            </a:r>
            <a:r>
              <a:rPr lang="ru-RU" sz="4000" b="1" dirty="0" smtClean="0">
                <a:solidFill>
                  <a:schemeClr val="tx1"/>
                </a:solidFill>
              </a:rPr>
              <a:t> окружения детей </a:t>
            </a:r>
            <a:endParaRPr lang="ru-RU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9694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Прогнозируемые результаты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несколько документов 3"/>
          <p:cNvSpPr/>
          <p:nvPr/>
        </p:nvSpPr>
        <p:spPr>
          <a:xfrm>
            <a:off x="395536" y="2348880"/>
            <a:ext cx="8496944" cy="4176464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сформировать патриотические чувства, любовь к родному краю;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углубить знания детей и родителей об истории родного поселка;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tx1"/>
                </a:solidFill>
              </a:rPr>
              <a:t>усвоить названия улиц, памятников, достопримечательностей.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683568" y="1268760"/>
            <a:ext cx="7920880" cy="936104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solidFill>
                  <a:srgbClr val="7030A0"/>
                </a:solidFill>
              </a:rPr>
              <a:t>На основе  расширения знаний об окружающем:</a:t>
            </a:r>
            <a:endParaRPr lang="ru-RU" sz="2800" b="1" i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60648"/>
            <a:ext cx="6768752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Тип проекта: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95536" y="1340768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640" y="332656"/>
            <a:ext cx="6408712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Участники проекта: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27584" y="1397000"/>
          <a:ext cx="748883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</TotalTime>
  <Words>438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«Наш поселок»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«Наш поселок»</dc:title>
  <dc:creator>Нина</dc:creator>
  <cp:lastModifiedBy>Нина</cp:lastModifiedBy>
  <cp:revision>56</cp:revision>
  <dcterms:created xsi:type="dcterms:W3CDTF">2012-12-02T06:32:37Z</dcterms:created>
  <dcterms:modified xsi:type="dcterms:W3CDTF">2013-03-13T15:14:19Z</dcterms:modified>
</cp:coreProperties>
</file>