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3" r:id="rId3"/>
    <p:sldId id="269" r:id="rId4"/>
    <p:sldId id="274" r:id="rId5"/>
    <p:sldId id="275" r:id="rId6"/>
    <p:sldId id="262" r:id="rId7"/>
    <p:sldId id="263" r:id="rId8"/>
    <p:sldId id="267" r:id="rId9"/>
    <p:sldId id="279" r:id="rId10"/>
    <p:sldId id="264" r:id="rId11"/>
    <p:sldId id="27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A2A"/>
    <a:srgbClr val="BC8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275" autoAdjust="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12C5F-530A-4447-A97C-6B49E5A411DB}" type="doc">
      <dgm:prSet loTypeId="urn:microsoft.com/office/officeart/2005/8/layout/target3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81A596-4777-4EE8-914A-AE857D5079FF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BC8F00"/>
              </a:solidFill>
              <a:latin typeface="Bookman Old Style" pitchFamily="18" charset="0"/>
            </a:rPr>
            <a:t>Методист</a:t>
          </a:r>
          <a:endParaRPr lang="ru-RU" sz="3200" b="1" i="1" dirty="0">
            <a:solidFill>
              <a:srgbClr val="BC8F00"/>
            </a:solidFill>
            <a:latin typeface="Bookman Old Style" pitchFamily="18" charset="0"/>
          </a:endParaRPr>
        </a:p>
      </dgm:t>
    </dgm:pt>
    <dgm:pt modelId="{71686DFB-9692-4F6F-A8D0-6A255164E8CF}" type="parTrans" cxnId="{BDE309D3-D31D-485C-815D-871AA59F82E5}">
      <dgm:prSet/>
      <dgm:spPr/>
      <dgm:t>
        <a:bodyPr/>
        <a:lstStyle/>
        <a:p>
          <a:endParaRPr lang="ru-RU"/>
        </a:p>
      </dgm:t>
    </dgm:pt>
    <dgm:pt modelId="{FD3A5822-577B-4F2D-B978-C9F9330445F5}" type="sibTrans" cxnId="{BDE309D3-D31D-485C-815D-871AA59F82E5}">
      <dgm:prSet/>
      <dgm:spPr/>
      <dgm:t>
        <a:bodyPr/>
        <a:lstStyle/>
        <a:p>
          <a:endParaRPr lang="ru-RU"/>
        </a:p>
      </dgm:t>
    </dgm:pt>
    <dgm:pt modelId="{017234C8-CBC4-45D7-AE8A-44F59A8E299D}">
      <dgm:prSet phldrT="[Текст]"/>
      <dgm:spPr/>
      <dgm:t>
        <a:bodyPr/>
        <a:lstStyle/>
        <a:p>
          <a:r>
            <a:rPr lang="ru-RU" b="1" i="1" dirty="0" smtClean="0">
              <a:solidFill>
                <a:srgbClr val="659A2A"/>
              </a:solidFill>
              <a:latin typeface="Bookman Old Style" pitchFamily="18" charset="0"/>
            </a:rPr>
            <a:t>Музыкальный руководитель и руководитель ИЗО</a:t>
          </a:r>
          <a:endParaRPr lang="ru-RU" b="1" i="1" dirty="0">
            <a:solidFill>
              <a:srgbClr val="659A2A"/>
            </a:solidFill>
            <a:latin typeface="Bookman Old Style" pitchFamily="18" charset="0"/>
          </a:endParaRPr>
        </a:p>
      </dgm:t>
    </dgm:pt>
    <dgm:pt modelId="{557F4606-58ED-4383-81A1-4D9144C3A88E}" type="parTrans" cxnId="{29841DD0-DC66-40AB-986E-95F3B9D106F6}">
      <dgm:prSet/>
      <dgm:spPr/>
      <dgm:t>
        <a:bodyPr/>
        <a:lstStyle/>
        <a:p>
          <a:endParaRPr lang="ru-RU"/>
        </a:p>
      </dgm:t>
    </dgm:pt>
    <dgm:pt modelId="{A257BBD1-A914-4E01-BEFE-3138A044F355}" type="sibTrans" cxnId="{29841DD0-DC66-40AB-986E-95F3B9D106F6}">
      <dgm:prSet/>
      <dgm:spPr/>
      <dgm:t>
        <a:bodyPr/>
        <a:lstStyle/>
        <a:p>
          <a:endParaRPr lang="ru-RU"/>
        </a:p>
      </dgm:t>
    </dgm:pt>
    <dgm:pt modelId="{B9948370-9AFA-4CCD-9C6B-74E98EF8215A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Воспитатель</a:t>
          </a:r>
          <a:endParaRPr lang="ru-RU" sz="3200" b="1" i="1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gm:t>
    </dgm:pt>
    <dgm:pt modelId="{0DED9188-7F4A-4CE9-B8BE-A85904023C5F}" type="parTrans" cxnId="{731BDFD0-85A3-4054-AC71-D4602715569B}">
      <dgm:prSet/>
      <dgm:spPr/>
      <dgm:t>
        <a:bodyPr/>
        <a:lstStyle/>
        <a:p>
          <a:endParaRPr lang="ru-RU"/>
        </a:p>
      </dgm:t>
    </dgm:pt>
    <dgm:pt modelId="{4DAF5B87-A8D8-4757-A3D3-C97CD587999B}" type="sibTrans" cxnId="{731BDFD0-85A3-4054-AC71-D4602715569B}">
      <dgm:prSet/>
      <dgm:spPr/>
      <dgm:t>
        <a:bodyPr/>
        <a:lstStyle/>
        <a:p>
          <a:endParaRPr lang="ru-RU"/>
        </a:p>
      </dgm:t>
    </dgm:pt>
    <dgm:pt modelId="{AA37AE30-7ADD-498C-B7BE-99BFA610DC9C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002060"/>
              </a:solidFill>
              <a:latin typeface="Bookman Old Style" pitchFamily="18" charset="0"/>
            </a:rPr>
            <a:t>Дети старшей группы</a:t>
          </a:r>
          <a:endParaRPr lang="ru-RU" sz="3200" b="1" i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EE826D7D-2757-4404-9EEA-FAE4EE76E9F4}" type="parTrans" cxnId="{A4EAA503-EBB0-4BAA-A466-CC7F8260911C}">
      <dgm:prSet/>
      <dgm:spPr/>
      <dgm:t>
        <a:bodyPr/>
        <a:lstStyle/>
        <a:p>
          <a:endParaRPr lang="ru-RU"/>
        </a:p>
      </dgm:t>
    </dgm:pt>
    <dgm:pt modelId="{48FE7DD7-E0CB-4060-A6F0-2F887398E7F0}" type="sibTrans" cxnId="{A4EAA503-EBB0-4BAA-A466-CC7F8260911C}">
      <dgm:prSet/>
      <dgm:spPr/>
      <dgm:t>
        <a:bodyPr/>
        <a:lstStyle/>
        <a:p>
          <a:endParaRPr lang="ru-RU"/>
        </a:p>
      </dgm:t>
    </dgm:pt>
    <dgm:pt modelId="{22506B46-3F14-4D7A-984D-120342F5C0C4}" type="pres">
      <dgm:prSet presAssocID="{90212C5F-530A-4447-A97C-6B49E5A411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7B0BF-E77B-41E4-9B85-EE73C1881E59}" type="pres">
      <dgm:prSet presAssocID="{4781A596-4777-4EE8-914A-AE857D5079FF}" presName="circle1" presStyleLbl="node1" presStyleIdx="0" presStyleCnt="4"/>
      <dgm:spPr/>
    </dgm:pt>
    <dgm:pt modelId="{7020C085-AE6D-4035-8826-EF6062CBE369}" type="pres">
      <dgm:prSet presAssocID="{4781A596-4777-4EE8-914A-AE857D5079FF}" presName="space" presStyleCnt="0"/>
      <dgm:spPr/>
    </dgm:pt>
    <dgm:pt modelId="{7262C111-6C79-42AD-A158-C09EB878857E}" type="pres">
      <dgm:prSet presAssocID="{4781A596-4777-4EE8-914A-AE857D5079FF}" presName="rect1" presStyleLbl="alignAcc1" presStyleIdx="0" presStyleCnt="4"/>
      <dgm:spPr/>
      <dgm:t>
        <a:bodyPr/>
        <a:lstStyle/>
        <a:p>
          <a:endParaRPr lang="ru-RU"/>
        </a:p>
      </dgm:t>
    </dgm:pt>
    <dgm:pt modelId="{0A2E621D-79DE-4F18-9BE3-12ACBFCE284A}" type="pres">
      <dgm:prSet presAssocID="{017234C8-CBC4-45D7-AE8A-44F59A8E299D}" presName="vertSpace2" presStyleLbl="node1" presStyleIdx="0" presStyleCnt="4"/>
      <dgm:spPr/>
    </dgm:pt>
    <dgm:pt modelId="{B5208E87-C2C5-486C-A88A-1E5C799C70DB}" type="pres">
      <dgm:prSet presAssocID="{017234C8-CBC4-45D7-AE8A-44F59A8E299D}" presName="circle2" presStyleLbl="node1" presStyleIdx="1" presStyleCnt="4"/>
      <dgm:spPr/>
    </dgm:pt>
    <dgm:pt modelId="{B05C55DB-745E-477F-AF5D-0EC0A7E3A851}" type="pres">
      <dgm:prSet presAssocID="{017234C8-CBC4-45D7-AE8A-44F59A8E299D}" presName="rect2" presStyleLbl="alignAcc1" presStyleIdx="1" presStyleCnt="4"/>
      <dgm:spPr/>
      <dgm:t>
        <a:bodyPr/>
        <a:lstStyle/>
        <a:p>
          <a:endParaRPr lang="ru-RU"/>
        </a:p>
      </dgm:t>
    </dgm:pt>
    <dgm:pt modelId="{AA88772D-41B9-4AF9-9F75-593A21F915F5}" type="pres">
      <dgm:prSet presAssocID="{B9948370-9AFA-4CCD-9C6B-74E98EF8215A}" presName="vertSpace3" presStyleLbl="node1" presStyleIdx="1" presStyleCnt="4"/>
      <dgm:spPr/>
    </dgm:pt>
    <dgm:pt modelId="{5E1BB3E1-592F-4C2B-9C79-B67C72741502}" type="pres">
      <dgm:prSet presAssocID="{B9948370-9AFA-4CCD-9C6B-74E98EF8215A}" presName="circle3" presStyleLbl="node1" presStyleIdx="2" presStyleCnt="4"/>
      <dgm:spPr/>
    </dgm:pt>
    <dgm:pt modelId="{3439E958-8F95-4D44-93CE-2CB6C8B42926}" type="pres">
      <dgm:prSet presAssocID="{B9948370-9AFA-4CCD-9C6B-74E98EF8215A}" presName="rect3" presStyleLbl="alignAcc1" presStyleIdx="2" presStyleCnt="4" custLinFactNeighborX="360" custLinFactNeighborY="-1901"/>
      <dgm:spPr/>
      <dgm:t>
        <a:bodyPr/>
        <a:lstStyle/>
        <a:p>
          <a:endParaRPr lang="ru-RU"/>
        </a:p>
      </dgm:t>
    </dgm:pt>
    <dgm:pt modelId="{BDDE7AD9-F881-44DA-9DE8-7E4BD850FA88}" type="pres">
      <dgm:prSet presAssocID="{AA37AE30-7ADD-498C-B7BE-99BFA610DC9C}" presName="vertSpace4" presStyleLbl="node1" presStyleIdx="2" presStyleCnt="4"/>
      <dgm:spPr/>
    </dgm:pt>
    <dgm:pt modelId="{65AF1A01-8DA6-4021-8A6B-1E5FC78DF39D}" type="pres">
      <dgm:prSet presAssocID="{AA37AE30-7ADD-498C-B7BE-99BFA610DC9C}" presName="circle4" presStyleLbl="node1" presStyleIdx="3" presStyleCnt="4"/>
      <dgm:spPr/>
    </dgm:pt>
    <dgm:pt modelId="{34356E6D-443A-4ABE-A127-57CF3A993C40}" type="pres">
      <dgm:prSet presAssocID="{AA37AE30-7ADD-498C-B7BE-99BFA610DC9C}" presName="rect4" presStyleLbl="alignAcc1" presStyleIdx="3" presStyleCnt="4"/>
      <dgm:spPr/>
      <dgm:t>
        <a:bodyPr/>
        <a:lstStyle/>
        <a:p>
          <a:endParaRPr lang="ru-RU"/>
        </a:p>
      </dgm:t>
    </dgm:pt>
    <dgm:pt modelId="{5F59BA21-634D-4817-8C41-986F1877BC78}" type="pres">
      <dgm:prSet presAssocID="{4781A596-4777-4EE8-914A-AE857D5079F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75E80-202D-4CE8-86AD-9B2125957413}" type="pres">
      <dgm:prSet presAssocID="{017234C8-CBC4-45D7-AE8A-44F59A8E299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90881-1557-4983-AA34-1788CE5636C0}" type="pres">
      <dgm:prSet presAssocID="{B9948370-9AFA-4CCD-9C6B-74E98EF8215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3FFAB-6E72-469F-A0EC-E190A752AB92}" type="pres">
      <dgm:prSet presAssocID="{AA37AE30-7ADD-498C-B7BE-99BFA610DC9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AA503-EBB0-4BAA-A466-CC7F8260911C}" srcId="{90212C5F-530A-4447-A97C-6B49E5A411DB}" destId="{AA37AE30-7ADD-498C-B7BE-99BFA610DC9C}" srcOrd="3" destOrd="0" parTransId="{EE826D7D-2757-4404-9EEA-FAE4EE76E9F4}" sibTransId="{48FE7DD7-E0CB-4060-A6F0-2F887398E7F0}"/>
    <dgm:cxn modelId="{29841DD0-DC66-40AB-986E-95F3B9D106F6}" srcId="{90212C5F-530A-4447-A97C-6B49E5A411DB}" destId="{017234C8-CBC4-45D7-AE8A-44F59A8E299D}" srcOrd="1" destOrd="0" parTransId="{557F4606-58ED-4383-81A1-4D9144C3A88E}" sibTransId="{A257BBD1-A914-4E01-BEFE-3138A044F355}"/>
    <dgm:cxn modelId="{0FA52E93-5502-42A0-85F1-FF6A0DDF6975}" type="presOf" srcId="{90212C5F-530A-4447-A97C-6B49E5A411DB}" destId="{22506B46-3F14-4D7A-984D-120342F5C0C4}" srcOrd="0" destOrd="0" presId="urn:microsoft.com/office/officeart/2005/8/layout/target3"/>
    <dgm:cxn modelId="{265ACF35-D88A-4851-93DC-E0582C6B3E15}" type="presOf" srcId="{B9948370-9AFA-4CCD-9C6B-74E98EF8215A}" destId="{66A90881-1557-4983-AA34-1788CE5636C0}" srcOrd="1" destOrd="0" presId="urn:microsoft.com/office/officeart/2005/8/layout/target3"/>
    <dgm:cxn modelId="{731BDFD0-85A3-4054-AC71-D4602715569B}" srcId="{90212C5F-530A-4447-A97C-6B49E5A411DB}" destId="{B9948370-9AFA-4CCD-9C6B-74E98EF8215A}" srcOrd="2" destOrd="0" parTransId="{0DED9188-7F4A-4CE9-B8BE-A85904023C5F}" sibTransId="{4DAF5B87-A8D8-4757-A3D3-C97CD587999B}"/>
    <dgm:cxn modelId="{850E4AFD-FB67-48D6-8A30-147A5D721B5C}" type="presOf" srcId="{AA37AE30-7ADD-498C-B7BE-99BFA610DC9C}" destId="{3423FFAB-6E72-469F-A0EC-E190A752AB92}" srcOrd="1" destOrd="0" presId="urn:microsoft.com/office/officeart/2005/8/layout/target3"/>
    <dgm:cxn modelId="{DB83E49D-2220-484F-BB00-2395780663D3}" type="presOf" srcId="{4781A596-4777-4EE8-914A-AE857D5079FF}" destId="{7262C111-6C79-42AD-A158-C09EB878857E}" srcOrd="0" destOrd="0" presId="urn:microsoft.com/office/officeart/2005/8/layout/target3"/>
    <dgm:cxn modelId="{66DE7E18-D48E-4CB4-B326-D7B2D425B226}" type="presOf" srcId="{4781A596-4777-4EE8-914A-AE857D5079FF}" destId="{5F59BA21-634D-4817-8C41-986F1877BC78}" srcOrd="1" destOrd="0" presId="urn:microsoft.com/office/officeart/2005/8/layout/target3"/>
    <dgm:cxn modelId="{26A3854E-96DD-4BCA-B62A-337B5AD309AB}" type="presOf" srcId="{017234C8-CBC4-45D7-AE8A-44F59A8E299D}" destId="{2EE75E80-202D-4CE8-86AD-9B2125957413}" srcOrd="1" destOrd="0" presId="urn:microsoft.com/office/officeart/2005/8/layout/target3"/>
    <dgm:cxn modelId="{BDE309D3-D31D-485C-815D-871AA59F82E5}" srcId="{90212C5F-530A-4447-A97C-6B49E5A411DB}" destId="{4781A596-4777-4EE8-914A-AE857D5079FF}" srcOrd="0" destOrd="0" parTransId="{71686DFB-9692-4F6F-A8D0-6A255164E8CF}" sibTransId="{FD3A5822-577B-4F2D-B978-C9F9330445F5}"/>
    <dgm:cxn modelId="{6E8E5A17-D987-4078-A2C4-F5167C4D3871}" type="presOf" srcId="{AA37AE30-7ADD-498C-B7BE-99BFA610DC9C}" destId="{34356E6D-443A-4ABE-A127-57CF3A993C40}" srcOrd="0" destOrd="0" presId="urn:microsoft.com/office/officeart/2005/8/layout/target3"/>
    <dgm:cxn modelId="{42D232EA-A8CC-4085-AAE0-65AAD64FB833}" type="presOf" srcId="{017234C8-CBC4-45D7-AE8A-44F59A8E299D}" destId="{B05C55DB-745E-477F-AF5D-0EC0A7E3A851}" srcOrd="0" destOrd="0" presId="urn:microsoft.com/office/officeart/2005/8/layout/target3"/>
    <dgm:cxn modelId="{282C6D8E-5609-402A-A58A-5827B43AFF22}" type="presOf" srcId="{B9948370-9AFA-4CCD-9C6B-74E98EF8215A}" destId="{3439E958-8F95-4D44-93CE-2CB6C8B42926}" srcOrd="0" destOrd="0" presId="urn:microsoft.com/office/officeart/2005/8/layout/target3"/>
    <dgm:cxn modelId="{C5AFEF37-A38F-4C9D-83FA-6B8FC6E71346}" type="presParOf" srcId="{22506B46-3F14-4D7A-984D-120342F5C0C4}" destId="{9C57B0BF-E77B-41E4-9B85-EE73C1881E59}" srcOrd="0" destOrd="0" presId="urn:microsoft.com/office/officeart/2005/8/layout/target3"/>
    <dgm:cxn modelId="{24E3788E-3972-452F-B002-4B918A52508F}" type="presParOf" srcId="{22506B46-3F14-4D7A-984D-120342F5C0C4}" destId="{7020C085-AE6D-4035-8826-EF6062CBE369}" srcOrd="1" destOrd="0" presId="urn:microsoft.com/office/officeart/2005/8/layout/target3"/>
    <dgm:cxn modelId="{516BE605-C944-4FF2-ACDD-2D00796BBF87}" type="presParOf" srcId="{22506B46-3F14-4D7A-984D-120342F5C0C4}" destId="{7262C111-6C79-42AD-A158-C09EB878857E}" srcOrd="2" destOrd="0" presId="urn:microsoft.com/office/officeart/2005/8/layout/target3"/>
    <dgm:cxn modelId="{0666E02B-D893-489C-AB89-49FD2A0F4338}" type="presParOf" srcId="{22506B46-3F14-4D7A-984D-120342F5C0C4}" destId="{0A2E621D-79DE-4F18-9BE3-12ACBFCE284A}" srcOrd="3" destOrd="0" presId="urn:microsoft.com/office/officeart/2005/8/layout/target3"/>
    <dgm:cxn modelId="{2DCB115B-DAB6-43B2-803C-547CAB476B6E}" type="presParOf" srcId="{22506B46-3F14-4D7A-984D-120342F5C0C4}" destId="{B5208E87-C2C5-486C-A88A-1E5C799C70DB}" srcOrd="4" destOrd="0" presId="urn:microsoft.com/office/officeart/2005/8/layout/target3"/>
    <dgm:cxn modelId="{6E023F78-5C42-4875-A3FB-5731CE4E8BFB}" type="presParOf" srcId="{22506B46-3F14-4D7A-984D-120342F5C0C4}" destId="{B05C55DB-745E-477F-AF5D-0EC0A7E3A851}" srcOrd="5" destOrd="0" presId="urn:microsoft.com/office/officeart/2005/8/layout/target3"/>
    <dgm:cxn modelId="{7D070405-4F72-4FA0-8B67-ADE8E9B73B7F}" type="presParOf" srcId="{22506B46-3F14-4D7A-984D-120342F5C0C4}" destId="{AA88772D-41B9-4AF9-9F75-593A21F915F5}" srcOrd="6" destOrd="0" presId="urn:microsoft.com/office/officeart/2005/8/layout/target3"/>
    <dgm:cxn modelId="{47C6F426-38C3-4051-887F-ED0B7DA8B3DE}" type="presParOf" srcId="{22506B46-3F14-4D7A-984D-120342F5C0C4}" destId="{5E1BB3E1-592F-4C2B-9C79-B67C72741502}" srcOrd="7" destOrd="0" presId="urn:microsoft.com/office/officeart/2005/8/layout/target3"/>
    <dgm:cxn modelId="{7FBDE2AE-68EC-4D86-92A0-7E22398A8E78}" type="presParOf" srcId="{22506B46-3F14-4D7A-984D-120342F5C0C4}" destId="{3439E958-8F95-4D44-93CE-2CB6C8B42926}" srcOrd="8" destOrd="0" presId="urn:microsoft.com/office/officeart/2005/8/layout/target3"/>
    <dgm:cxn modelId="{958C922A-EFFD-4F81-B5F9-188F900DF5C5}" type="presParOf" srcId="{22506B46-3F14-4D7A-984D-120342F5C0C4}" destId="{BDDE7AD9-F881-44DA-9DE8-7E4BD850FA88}" srcOrd="9" destOrd="0" presId="urn:microsoft.com/office/officeart/2005/8/layout/target3"/>
    <dgm:cxn modelId="{C5CFAF53-F24A-4EDA-A760-F2A8F84C69FC}" type="presParOf" srcId="{22506B46-3F14-4D7A-984D-120342F5C0C4}" destId="{65AF1A01-8DA6-4021-8A6B-1E5FC78DF39D}" srcOrd="10" destOrd="0" presId="urn:microsoft.com/office/officeart/2005/8/layout/target3"/>
    <dgm:cxn modelId="{5AD02E7B-D0A9-4B74-92E2-4047E085E7CF}" type="presParOf" srcId="{22506B46-3F14-4D7A-984D-120342F5C0C4}" destId="{34356E6D-443A-4ABE-A127-57CF3A993C40}" srcOrd="11" destOrd="0" presId="urn:microsoft.com/office/officeart/2005/8/layout/target3"/>
    <dgm:cxn modelId="{289CA543-D68B-4AC0-B138-FE8B2D5E2C60}" type="presParOf" srcId="{22506B46-3F14-4D7A-984D-120342F5C0C4}" destId="{5F59BA21-634D-4817-8C41-986F1877BC78}" srcOrd="12" destOrd="0" presId="urn:microsoft.com/office/officeart/2005/8/layout/target3"/>
    <dgm:cxn modelId="{9D230B20-7549-4CBC-BE1B-15C4A6E6FDE5}" type="presParOf" srcId="{22506B46-3F14-4D7A-984D-120342F5C0C4}" destId="{2EE75E80-202D-4CE8-86AD-9B2125957413}" srcOrd="13" destOrd="0" presId="urn:microsoft.com/office/officeart/2005/8/layout/target3"/>
    <dgm:cxn modelId="{B09D0DCB-E794-4E58-A8FF-ED8E7DBFCA00}" type="presParOf" srcId="{22506B46-3F14-4D7A-984D-120342F5C0C4}" destId="{66A90881-1557-4983-AA34-1788CE5636C0}" srcOrd="14" destOrd="0" presId="urn:microsoft.com/office/officeart/2005/8/layout/target3"/>
    <dgm:cxn modelId="{52296B6F-7595-46AA-BA7D-67A74AD57417}" type="presParOf" srcId="{22506B46-3F14-4D7A-984D-120342F5C0C4}" destId="{3423FFAB-6E72-469F-A0EC-E190A752AB9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2083E-C04A-4506-B17B-785C853C571E}" type="doc">
      <dgm:prSet loTypeId="urn:microsoft.com/office/officeart/2005/8/layout/radial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339004B-3479-4883-81F3-45FABBA8ECA0}">
      <dgm:prSet phldrT="[Текст]"/>
      <dgm:spPr/>
      <dgm:t>
        <a:bodyPr/>
        <a:lstStyle/>
        <a:p>
          <a:r>
            <a:rPr lang="ru-RU" dirty="0" smtClean="0"/>
            <a:t>Модель реализации проекта</a:t>
          </a:r>
          <a:endParaRPr lang="ru-RU" dirty="0"/>
        </a:p>
      </dgm:t>
    </dgm:pt>
    <dgm:pt modelId="{B4345A0C-927A-4F84-A32E-F58A858897A6}" type="parTrans" cxnId="{3DC4C2B4-656E-4891-855C-7B56F1ACDAAD}">
      <dgm:prSet/>
      <dgm:spPr/>
      <dgm:t>
        <a:bodyPr/>
        <a:lstStyle/>
        <a:p>
          <a:endParaRPr lang="ru-RU"/>
        </a:p>
      </dgm:t>
    </dgm:pt>
    <dgm:pt modelId="{F644F383-C3C6-48B6-A29B-C28024B6B707}" type="sibTrans" cxnId="{3DC4C2B4-656E-4891-855C-7B56F1ACDAAD}">
      <dgm:prSet/>
      <dgm:spPr/>
      <dgm:t>
        <a:bodyPr/>
        <a:lstStyle/>
        <a:p>
          <a:endParaRPr lang="ru-RU"/>
        </a:p>
      </dgm:t>
    </dgm:pt>
    <dgm:pt modelId="{69085173-5020-4C23-B538-30B8850A4E93}">
      <dgm:prSet phldrT="[Текст]" custT="1"/>
      <dgm:spPr/>
      <dgm:t>
        <a:bodyPr/>
        <a:lstStyle/>
        <a:p>
          <a:r>
            <a:rPr lang="ru-RU" sz="1800" dirty="0" smtClean="0"/>
            <a:t>Работа с детьми</a:t>
          </a:r>
          <a:endParaRPr lang="ru-RU" sz="1800" dirty="0"/>
        </a:p>
      </dgm:t>
    </dgm:pt>
    <dgm:pt modelId="{50564591-6735-473C-B993-C4D20F15E67B}" type="parTrans" cxnId="{C0E64FD9-6B4C-45D1-BAC6-6E6A3A21041B}">
      <dgm:prSet/>
      <dgm:spPr/>
      <dgm:t>
        <a:bodyPr/>
        <a:lstStyle/>
        <a:p>
          <a:endParaRPr lang="ru-RU"/>
        </a:p>
      </dgm:t>
    </dgm:pt>
    <dgm:pt modelId="{15AB7C54-0F62-41EF-87F4-FD0B16808365}" type="sibTrans" cxnId="{C0E64FD9-6B4C-45D1-BAC6-6E6A3A21041B}">
      <dgm:prSet/>
      <dgm:spPr/>
      <dgm:t>
        <a:bodyPr/>
        <a:lstStyle/>
        <a:p>
          <a:endParaRPr lang="ru-RU"/>
        </a:p>
      </dgm:t>
    </dgm:pt>
    <dgm:pt modelId="{2AED74B4-C117-409E-BC07-6C77B67571D4}">
      <dgm:prSet phldrT="[Текст]" custT="1"/>
      <dgm:spPr/>
      <dgm:t>
        <a:bodyPr/>
        <a:lstStyle/>
        <a:p>
          <a:r>
            <a:rPr lang="ru-RU" sz="1800" dirty="0" smtClean="0"/>
            <a:t>Работа с родителями</a:t>
          </a:r>
          <a:endParaRPr lang="ru-RU" sz="1800" dirty="0"/>
        </a:p>
      </dgm:t>
    </dgm:pt>
    <dgm:pt modelId="{8738235E-5D9A-41DC-A5C3-4136E38BEEE9}" type="parTrans" cxnId="{A8E2719D-7745-4BEE-B0C8-4C7259138576}">
      <dgm:prSet/>
      <dgm:spPr/>
      <dgm:t>
        <a:bodyPr/>
        <a:lstStyle/>
        <a:p>
          <a:endParaRPr lang="ru-RU"/>
        </a:p>
      </dgm:t>
    </dgm:pt>
    <dgm:pt modelId="{F0EEFBC3-209E-4ECB-AFB8-216B1D6B7DB8}" type="sibTrans" cxnId="{A8E2719D-7745-4BEE-B0C8-4C7259138576}">
      <dgm:prSet/>
      <dgm:spPr/>
      <dgm:t>
        <a:bodyPr/>
        <a:lstStyle/>
        <a:p>
          <a:endParaRPr lang="ru-RU"/>
        </a:p>
      </dgm:t>
    </dgm:pt>
    <dgm:pt modelId="{52938510-9F4E-49D9-8201-C7C1C50A501D}">
      <dgm:prSet phldrT="[Текст]" custT="1"/>
      <dgm:spPr/>
      <dgm:t>
        <a:bodyPr/>
        <a:lstStyle/>
        <a:p>
          <a:r>
            <a:rPr lang="ru-RU" sz="1800" dirty="0" smtClean="0"/>
            <a:t>Работа с педагогами</a:t>
          </a:r>
          <a:endParaRPr lang="ru-RU" sz="1800" dirty="0"/>
        </a:p>
      </dgm:t>
    </dgm:pt>
    <dgm:pt modelId="{B3FFA56D-CCE0-4783-B02F-272E688AEC12}" type="parTrans" cxnId="{4AC55910-1FB8-419B-B522-7B994027B06F}">
      <dgm:prSet/>
      <dgm:spPr/>
      <dgm:t>
        <a:bodyPr/>
        <a:lstStyle/>
        <a:p>
          <a:endParaRPr lang="ru-RU"/>
        </a:p>
      </dgm:t>
    </dgm:pt>
    <dgm:pt modelId="{415FBFC3-7D79-4203-BE23-60FA9794A05D}" type="sibTrans" cxnId="{4AC55910-1FB8-419B-B522-7B994027B06F}">
      <dgm:prSet/>
      <dgm:spPr/>
      <dgm:t>
        <a:bodyPr/>
        <a:lstStyle/>
        <a:p>
          <a:endParaRPr lang="ru-RU"/>
        </a:p>
      </dgm:t>
    </dgm:pt>
    <dgm:pt modelId="{8109252E-5F9B-495E-94A2-8BBB0943CE30}" type="pres">
      <dgm:prSet presAssocID="{8B72083E-C04A-4506-B17B-785C853C57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A3E3B-1C1C-4608-9A8F-7D9EA9B1C353}" type="pres">
      <dgm:prSet presAssocID="{8339004B-3479-4883-81F3-45FABBA8ECA0}" presName="centerShape" presStyleLbl="node0" presStyleIdx="0" presStyleCnt="1"/>
      <dgm:spPr/>
      <dgm:t>
        <a:bodyPr/>
        <a:lstStyle/>
        <a:p>
          <a:endParaRPr lang="ru-RU"/>
        </a:p>
      </dgm:t>
    </dgm:pt>
    <dgm:pt modelId="{E0F995FD-68D8-4EA2-A935-2850D17D2139}" type="pres">
      <dgm:prSet presAssocID="{69085173-5020-4C23-B538-30B8850A4E93}" presName="node" presStyleLbl="node1" presStyleIdx="0" presStyleCnt="3" custScaleX="12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590B8-72B8-471E-B2C3-A0C1C8F3E8DE}" type="pres">
      <dgm:prSet presAssocID="{69085173-5020-4C23-B538-30B8850A4E93}" presName="dummy" presStyleCnt="0"/>
      <dgm:spPr/>
      <dgm:t>
        <a:bodyPr/>
        <a:lstStyle/>
        <a:p>
          <a:endParaRPr lang="ru-RU"/>
        </a:p>
      </dgm:t>
    </dgm:pt>
    <dgm:pt modelId="{B7ABAEE7-F23F-4029-ABB8-B44059933E98}" type="pres">
      <dgm:prSet presAssocID="{15AB7C54-0F62-41EF-87F4-FD0B1680836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0739B85-60A8-4CB8-941A-BEC445B618E0}" type="pres">
      <dgm:prSet presAssocID="{2AED74B4-C117-409E-BC07-6C77B67571D4}" presName="node" presStyleLbl="node1" presStyleIdx="1" presStyleCnt="3" custScaleX="118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13C11-DA5D-49EE-AB12-B67475774775}" type="pres">
      <dgm:prSet presAssocID="{2AED74B4-C117-409E-BC07-6C77B67571D4}" presName="dummy" presStyleCnt="0"/>
      <dgm:spPr/>
      <dgm:t>
        <a:bodyPr/>
        <a:lstStyle/>
        <a:p>
          <a:endParaRPr lang="ru-RU"/>
        </a:p>
      </dgm:t>
    </dgm:pt>
    <dgm:pt modelId="{AEF684C1-B5A1-481E-A2AC-22FF35D77D84}" type="pres">
      <dgm:prSet presAssocID="{F0EEFBC3-209E-4ECB-AFB8-216B1D6B7DB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D50BF3C-FCC0-423E-B390-7F68C0B8CB1C}" type="pres">
      <dgm:prSet presAssocID="{52938510-9F4E-49D9-8201-C7C1C50A501D}" presName="node" presStyleLbl="node1" presStyleIdx="2" presStyleCnt="3" custScaleX="11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C46FB-BDCB-482C-ABD0-9C935788E167}" type="pres">
      <dgm:prSet presAssocID="{52938510-9F4E-49D9-8201-C7C1C50A501D}" presName="dummy" presStyleCnt="0"/>
      <dgm:spPr/>
      <dgm:t>
        <a:bodyPr/>
        <a:lstStyle/>
        <a:p>
          <a:endParaRPr lang="ru-RU"/>
        </a:p>
      </dgm:t>
    </dgm:pt>
    <dgm:pt modelId="{23D7EE8C-5BF1-4D13-B1AF-69EDBF7FF368}" type="pres">
      <dgm:prSet presAssocID="{415FBFC3-7D79-4203-BE23-60FA9794A05D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6E14D1E-39FC-407D-B5F6-7CEDEF655C77}" type="presOf" srcId="{8B72083E-C04A-4506-B17B-785C853C571E}" destId="{8109252E-5F9B-495E-94A2-8BBB0943CE30}" srcOrd="0" destOrd="0" presId="urn:microsoft.com/office/officeart/2005/8/layout/radial6"/>
    <dgm:cxn modelId="{FCDBE652-8B52-4956-B484-B17670E71C64}" type="presOf" srcId="{15AB7C54-0F62-41EF-87F4-FD0B16808365}" destId="{B7ABAEE7-F23F-4029-ABB8-B44059933E98}" srcOrd="0" destOrd="0" presId="urn:microsoft.com/office/officeart/2005/8/layout/radial6"/>
    <dgm:cxn modelId="{CE09AADD-88FA-4BE6-81BD-1DBAAAA325A4}" type="presOf" srcId="{2AED74B4-C117-409E-BC07-6C77B67571D4}" destId="{40739B85-60A8-4CB8-941A-BEC445B618E0}" srcOrd="0" destOrd="0" presId="urn:microsoft.com/office/officeart/2005/8/layout/radial6"/>
    <dgm:cxn modelId="{C0E64FD9-6B4C-45D1-BAC6-6E6A3A21041B}" srcId="{8339004B-3479-4883-81F3-45FABBA8ECA0}" destId="{69085173-5020-4C23-B538-30B8850A4E93}" srcOrd="0" destOrd="0" parTransId="{50564591-6735-473C-B993-C4D20F15E67B}" sibTransId="{15AB7C54-0F62-41EF-87F4-FD0B16808365}"/>
    <dgm:cxn modelId="{7018B064-26B5-4815-9D5D-6CB878E720A7}" type="presOf" srcId="{8339004B-3479-4883-81F3-45FABBA8ECA0}" destId="{84FA3E3B-1C1C-4608-9A8F-7D9EA9B1C353}" srcOrd="0" destOrd="0" presId="urn:microsoft.com/office/officeart/2005/8/layout/radial6"/>
    <dgm:cxn modelId="{03DCACEA-DA0C-42C0-B094-A4E9F3B79206}" type="presOf" srcId="{52938510-9F4E-49D9-8201-C7C1C50A501D}" destId="{5D50BF3C-FCC0-423E-B390-7F68C0B8CB1C}" srcOrd="0" destOrd="0" presId="urn:microsoft.com/office/officeart/2005/8/layout/radial6"/>
    <dgm:cxn modelId="{A8E2719D-7745-4BEE-B0C8-4C7259138576}" srcId="{8339004B-3479-4883-81F3-45FABBA8ECA0}" destId="{2AED74B4-C117-409E-BC07-6C77B67571D4}" srcOrd="1" destOrd="0" parTransId="{8738235E-5D9A-41DC-A5C3-4136E38BEEE9}" sibTransId="{F0EEFBC3-209E-4ECB-AFB8-216B1D6B7DB8}"/>
    <dgm:cxn modelId="{4AC55910-1FB8-419B-B522-7B994027B06F}" srcId="{8339004B-3479-4883-81F3-45FABBA8ECA0}" destId="{52938510-9F4E-49D9-8201-C7C1C50A501D}" srcOrd="2" destOrd="0" parTransId="{B3FFA56D-CCE0-4783-B02F-272E688AEC12}" sibTransId="{415FBFC3-7D79-4203-BE23-60FA9794A05D}"/>
    <dgm:cxn modelId="{B1D53533-E9F3-43E2-A081-74DFD35143E7}" type="presOf" srcId="{F0EEFBC3-209E-4ECB-AFB8-216B1D6B7DB8}" destId="{AEF684C1-B5A1-481E-A2AC-22FF35D77D84}" srcOrd="0" destOrd="0" presId="urn:microsoft.com/office/officeart/2005/8/layout/radial6"/>
    <dgm:cxn modelId="{8ED088AE-64D5-4E85-91D1-EF75490D66A5}" type="presOf" srcId="{69085173-5020-4C23-B538-30B8850A4E93}" destId="{E0F995FD-68D8-4EA2-A935-2850D17D2139}" srcOrd="0" destOrd="0" presId="urn:microsoft.com/office/officeart/2005/8/layout/radial6"/>
    <dgm:cxn modelId="{3DC4C2B4-656E-4891-855C-7B56F1ACDAAD}" srcId="{8B72083E-C04A-4506-B17B-785C853C571E}" destId="{8339004B-3479-4883-81F3-45FABBA8ECA0}" srcOrd="0" destOrd="0" parTransId="{B4345A0C-927A-4F84-A32E-F58A858897A6}" sibTransId="{F644F383-C3C6-48B6-A29B-C28024B6B707}"/>
    <dgm:cxn modelId="{F55BC32E-EE08-4444-9FD0-81AFD28AF27C}" type="presOf" srcId="{415FBFC3-7D79-4203-BE23-60FA9794A05D}" destId="{23D7EE8C-5BF1-4D13-B1AF-69EDBF7FF368}" srcOrd="0" destOrd="0" presId="urn:microsoft.com/office/officeart/2005/8/layout/radial6"/>
    <dgm:cxn modelId="{BE1261FF-E9E5-42A2-A68F-3F607B1CD2ED}" type="presParOf" srcId="{8109252E-5F9B-495E-94A2-8BBB0943CE30}" destId="{84FA3E3B-1C1C-4608-9A8F-7D9EA9B1C353}" srcOrd="0" destOrd="0" presId="urn:microsoft.com/office/officeart/2005/8/layout/radial6"/>
    <dgm:cxn modelId="{82A99591-8E49-4EB6-B6C5-56D8C7A3DA4F}" type="presParOf" srcId="{8109252E-5F9B-495E-94A2-8BBB0943CE30}" destId="{E0F995FD-68D8-4EA2-A935-2850D17D2139}" srcOrd="1" destOrd="0" presId="urn:microsoft.com/office/officeart/2005/8/layout/radial6"/>
    <dgm:cxn modelId="{A203EB7A-B02F-43F4-A26C-79076ECD6265}" type="presParOf" srcId="{8109252E-5F9B-495E-94A2-8BBB0943CE30}" destId="{7AA590B8-72B8-471E-B2C3-A0C1C8F3E8DE}" srcOrd="2" destOrd="0" presId="urn:microsoft.com/office/officeart/2005/8/layout/radial6"/>
    <dgm:cxn modelId="{B5CD7E22-9830-4238-8103-0E115AC09685}" type="presParOf" srcId="{8109252E-5F9B-495E-94A2-8BBB0943CE30}" destId="{B7ABAEE7-F23F-4029-ABB8-B44059933E98}" srcOrd="3" destOrd="0" presId="urn:microsoft.com/office/officeart/2005/8/layout/radial6"/>
    <dgm:cxn modelId="{B28831A3-FF9D-4620-BC74-DB7338E22983}" type="presParOf" srcId="{8109252E-5F9B-495E-94A2-8BBB0943CE30}" destId="{40739B85-60A8-4CB8-941A-BEC445B618E0}" srcOrd="4" destOrd="0" presId="urn:microsoft.com/office/officeart/2005/8/layout/radial6"/>
    <dgm:cxn modelId="{1D525046-266B-4834-8B07-0AD4DA5CBBF9}" type="presParOf" srcId="{8109252E-5F9B-495E-94A2-8BBB0943CE30}" destId="{9C013C11-DA5D-49EE-AB12-B67475774775}" srcOrd="5" destOrd="0" presId="urn:microsoft.com/office/officeart/2005/8/layout/radial6"/>
    <dgm:cxn modelId="{F227BAED-277B-44EA-9BD3-127A47BA6AB8}" type="presParOf" srcId="{8109252E-5F9B-495E-94A2-8BBB0943CE30}" destId="{AEF684C1-B5A1-481E-A2AC-22FF35D77D84}" srcOrd="6" destOrd="0" presId="urn:microsoft.com/office/officeart/2005/8/layout/radial6"/>
    <dgm:cxn modelId="{55C2AC35-C811-49A0-B605-143A87662950}" type="presParOf" srcId="{8109252E-5F9B-495E-94A2-8BBB0943CE30}" destId="{5D50BF3C-FCC0-423E-B390-7F68C0B8CB1C}" srcOrd="7" destOrd="0" presId="urn:microsoft.com/office/officeart/2005/8/layout/radial6"/>
    <dgm:cxn modelId="{5772AC6F-9CC1-454C-9C64-405E9A94AE23}" type="presParOf" srcId="{8109252E-5F9B-495E-94A2-8BBB0943CE30}" destId="{F25C46FB-BDCB-482C-ABD0-9C935788E167}" srcOrd="8" destOrd="0" presId="urn:microsoft.com/office/officeart/2005/8/layout/radial6"/>
    <dgm:cxn modelId="{80FD44F8-2A44-4975-9E1E-F87236AD944F}" type="presParOf" srcId="{8109252E-5F9B-495E-94A2-8BBB0943CE30}" destId="{23D7EE8C-5BF1-4D13-B1AF-69EDBF7FF36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7B0BF-E77B-41E4-9B85-EE73C1881E59}">
      <dsp:nvSpPr>
        <dsp:cNvPr id="0" name=""/>
        <dsp:cNvSpPr/>
      </dsp:nvSpPr>
      <dsp:spPr>
        <a:xfrm>
          <a:off x="0" y="592923"/>
          <a:ext cx="5100673" cy="51006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62C111-6C79-42AD-A158-C09EB878857E}">
      <dsp:nvSpPr>
        <dsp:cNvPr id="0" name=""/>
        <dsp:cNvSpPr/>
      </dsp:nvSpPr>
      <dsp:spPr>
        <a:xfrm>
          <a:off x="2550336" y="592923"/>
          <a:ext cx="5950785" cy="510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BC8F00"/>
              </a:solidFill>
              <a:latin typeface="Bookman Old Style" pitchFamily="18" charset="0"/>
            </a:rPr>
            <a:t>Методист</a:t>
          </a:r>
          <a:endParaRPr lang="ru-RU" sz="3200" b="1" i="1" kern="1200" dirty="0">
            <a:solidFill>
              <a:srgbClr val="BC8F00"/>
            </a:solidFill>
            <a:latin typeface="Bookman Old Style" pitchFamily="18" charset="0"/>
          </a:endParaRPr>
        </a:p>
      </dsp:txBody>
      <dsp:txXfrm>
        <a:off x="2550336" y="592923"/>
        <a:ext cx="5950785" cy="1083893"/>
      </dsp:txXfrm>
    </dsp:sp>
    <dsp:sp modelId="{B5208E87-C2C5-486C-A88A-1E5C799C70DB}">
      <dsp:nvSpPr>
        <dsp:cNvPr id="0" name=""/>
        <dsp:cNvSpPr/>
      </dsp:nvSpPr>
      <dsp:spPr>
        <a:xfrm>
          <a:off x="669463" y="1676816"/>
          <a:ext cx="3761746" cy="37617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3000641"/>
                <a:satOff val="271"/>
                <a:lumOff val="-2877"/>
                <a:alphaOff val="0"/>
                <a:shade val="63000"/>
                <a:satMod val="165000"/>
              </a:schemeClr>
            </a:gs>
            <a:gs pos="30000">
              <a:schemeClr val="accent3">
                <a:hueOff val="3000641"/>
                <a:satOff val="271"/>
                <a:lumOff val="-2877"/>
                <a:alphaOff val="0"/>
                <a:shade val="58000"/>
                <a:satMod val="165000"/>
              </a:schemeClr>
            </a:gs>
            <a:gs pos="75000">
              <a:schemeClr val="accent3">
                <a:hueOff val="3000641"/>
                <a:satOff val="271"/>
                <a:lumOff val="-2877"/>
                <a:alphaOff val="0"/>
                <a:shade val="30000"/>
                <a:satMod val="175000"/>
              </a:schemeClr>
            </a:gs>
            <a:gs pos="100000">
              <a:schemeClr val="accent3">
                <a:hueOff val="3000641"/>
                <a:satOff val="271"/>
                <a:lumOff val="-287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C55DB-745E-477F-AF5D-0EC0A7E3A851}">
      <dsp:nvSpPr>
        <dsp:cNvPr id="0" name=""/>
        <dsp:cNvSpPr/>
      </dsp:nvSpPr>
      <dsp:spPr>
        <a:xfrm>
          <a:off x="2550336" y="1676816"/>
          <a:ext cx="5950785" cy="37617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000641"/>
              <a:satOff val="271"/>
              <a:lumOff val="-28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659A2A"/>
              </a:solidFill>
              <a:latin typeface="Bookman Old Style" pitchFamily="18" charset="0"/>
            </a:rPr>
            <a:t>Музыкальный руководитель и руководитель ИЗО</a:t>
          </a:r>
          <a:endParaRPr lang="ru-RU" sz="2800" b="1" i="1" kern="1200" dirty="0">
            <a:solidFill>
              <a:srgbClr val="659A2A"/>
            </a:solidFill>
            <a:latin typeface="Bookman Old Style" pitchFamily="18" charset="0"/>
          </a:endParaRPr>
        </a:p>
      </dsp:txBody>
      <dsp:txXfrm>
        <a:off x="2550336" y="1676816"/>
        <a:ext cx="5950785" cy="1083893"/>
      </dsp:txXfrm>
    </dsp:sp>
    <dsp:sp modelId="{5E1BB3E1-592F-4C2B-9C79-B67C72741502}">
      <dsp:nvSpPr>
        <dsp:cNvPr id="0" name=""/>
        <dsp:cNvSpPr/>
      </dsp:nvSpPr>
      <dsp:spPr>
        <a:xfrm>
          <a:off x="1338926" y="2760709"/>
          <a:ext cx="2422819" cy="24228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6001281"/>
                <a:satOff val="542"/>
                <a:lumOff val="-5754"/>
                <a:alphaOff val="0"/>
                <a:shade val="63000"/>
                <a:satMod val="165000"/>
              </a:schemeClr>
            </a:gs>
            <a:gs pos="30000">
              <a:schemeClr val="accent3">
                <a:hueOff val="6001281"/>
                <a:satOff val="542"/>
                <a:lumOff val="-5754"/>
                <a:alphaOff val="0"/>
                <a:shade val="58000"/>
                <a:satMod val="165000"/>
              </a:schemeClr>
            </a:gs>
            <a:gs pos="75000">
              <a:schemeClr val="accent3">
                <a:hueOff val="6001281"/>
                <a:satOff val="542"/>
                <a:lumOff val="-5754"/>
                <a:alphaOff val="0"/>
                <a:shade val="30000"/>
                <a:satMod val="175000"/>
              </a:schemeClr>
            </a:gs>
            <a:gs pos="100000">
              <a:schemeClr val="accent3">
                <a:hueOff val="6001281"/>
                <a:satOff val="542"/>
                <a:lumOff val="-5754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39E958-8F95-4D44-93CE-2CB6C8B42926}">
      <dsp:nvSpPr>
        <dsp:cNvPr id="0" name=""/>
        <dsp:cNvSpPr/>
      </dsp:nvSpPr>
      <dsp:spPr>
        <a:xfrm>
          <a:off x="2550336" y="2714651"/>
          <a:ext cx="5950785" cy="2422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001281"/>
              <a:satOff val="542"/>
              <a:lumOff val="-5754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rPr>
            <a:t>Воспитатель</a:t>
          </a:r>
          <a:endParaRPr lang="ru-RU" sz="3200" b="1" i="1" kern="1200" dirty="0">
            <a:solidFill>
              <a:schemeClr val="accent1">
                <a:lumMod val="50000"/>
              </a:schemeClr>
            </a:solidFill>
            <a:latin typeface="Bookman Old Style" pitchFamily="18" charset="0"/>
          </a:endParaRPr>
        </a:p>
      </dsp:txBody>
      <dsp:txXfrm>
        <a:off x="2550336" y="2714651"/>
        <a:ext cx="5950785" cy="1083893"/>
      </dsp:txXfrm>
    </dsp:sp>
    <dsp:sp modelId="{65AF1A01-8DA6-4021-8A6B-1E5FC78DF39D}">
      <dsp:nvSpPr>
        <dsp:cNvPr id="0" name=""/>
        <dsp:cNvSpPr/>
      </dsp:nvSpPr>
      <dsp:spPr>
        <a:xfrm>
          <a:off x="2008390" y="3844602"/>
          <a:ext cx="1083893" cy="10838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shade val="63000"/>
                <a:satMod val="165000"/>
              </a:schemeClr>
            </a:gs>
            <a:gs pos="30000">
              <a:schemeClr val="accent3">
                <a:hueOff val="9001922"/>
                <a:satOff val="813"/>
                <a:lumOff val="-8631"/>
                <a:alphaOff val="0"/>
                <a:shade val="58000"/>
                <a:satMod val="165000"/>
              </a:schemeClr>
            </a:gs>
            <a:gs pos="75000">
              <a:schemeClr val="accent3">
                <a:hueOff val="9001922"/>
                <a:satOff val="813"/>
                <a:lumOff val="-8631"/>
                <a:alphaOff val="0"/>
                <a:shade val="30000"/>
                <a:satMod val="175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356E6D-443A-4ABE-A127-57CF3A993C40}">
      <dsp:nvSpPr>
        <dsp:cNvPr id="0" name=""/>
        <dsp:cNvSpPr/>
      </dsp:nvSpPr>
      <dsp:spPr>
        <a:xfrm>
          <a:off x="2550336" y="3844602"/>
          <a:ext cx="5950785" cy="1083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002060"/>
              </a:solidFill>
              <a:latin typeface="Bookman Old Style" pitchFamily="18" charset="0"/>
            </a:rPr>
            <a:t>Дети старшей группы</a:t>
          </a:r>
          <a:endParaRPr lang="ru-RU" sz="3200" b="1" i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2550336" y="3844602"/>
        <a:ext cx="5950785" cy="10838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D7EE8C-5BF1-4D13-B1AF-69EDBF7FF368}">
      <dsp:nvSpPr>
        <dsp:cNvPr id="0" name=""/>
        <dsp:cNvSpPr/>
      </dsp:nvSpPr>
      <dsp:spPr>
        <a:xfrm>
          <a:off x="1721129" y="846357"/>
          <a:ext cx="5643333" cy="5643333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684C1-B5A1-481E-A2AC-22FF35D77D84}">
      <dsp:nvSpPr>
        <dsp:cNvPr id="0" name=""/>
        <dsp:cNvSpPr/>
      </dsp:nvSpPr>
      <dsp:spPr>
        <a:xfrm>
          <a:off x="1721129" y="846357"/>
          <a:ext cx="5643333" cy="5643333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BAEE7-F23F-4029-ABB8-B44059933E98}">
      <dsp:nvSpPr>
        <dsp:cNvPr id="0" name=""/>
        <dsp:cNvSpPr/>
      </dsp:nvSpPr>
      <dsp:spPr>
        <a:xfrm>
          <a:off x="1721129" y="846357"/>
          <a:ext cx="5643333" cy="5643333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A3E3B-1C1C-4608-9A8F-7D9EA9B1C353}">
      <dsp:nvSpPr>
        <dsp:cNvPr id="0" name=""/>
        <dsp:cNvSpPr/>
      </dsp:nvSpPr>
      <dsp:spPr>
        <a:xfrm>
          <a:off x="3243526" y="2368755"/>
          <a:ext cx="2598539" cy="2598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Модель реализации проекта</a:t>
          </a:r>
          <a:endParaRPr lang="ru-RU" sz="2500" kern="1200" dirty="0"/>
        </a:p>
      </dsp:txBody>
      <dsp:txXfrm>
        <a:off x="3243526" y="2368755"/>
        <a:ext cx="2598539" cy="2598539"/>
      </dsp:txXfrm>
    </dsp:sp>
    <dsp:sp modelId="{E0F995FD-68D8-4EA2-A935-2850D17D2139}">
      <dsp:nvSpPr>
        <dsp:cNvPr id="0" name=""/>
        <dsp:cNvSpPr/>
      </dsp:nvSpPr>
      <dsp:spPr>
        <a:xfrm>
          <a:off x="3387745" y="2352"/>
          <a:ext cx="2310101" cy="18189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 детьми</a:t>
          </a:r>
          <a:endParaRPr lang="ru-RU" sz="1800" kern="1200" dirty="0"/>
        </a:p>
      </dsp:txBody>
      <dsp:txXfrm>
        <a:off x="3387745" y="2352"/>
        <a:ext cx="2310101" cy="1818977"/>
      </dsp:txXfrm>
    </dsp:sp>
    <dsp:sp modelId="{40739B85-60A8-4CB8-941A-BEC445B618E0}">
      <dsp:nvSpPr>
        <dsp:cNvPr id="0" name=""/>
        <dsp:cNvSpPr/>
      </dsp:nvSpPr>
      <dsp:spPr>
        <a:xfrm>
          <a:off x="5851113" y="4136627"/>
          <a:ext cx="2157216" cy="1818977"/>
        </a:xfrm>
        <a:prstGeom prst="ellipse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 родителями</a:t>
          </a:r>
          <a:endParaRPr lang="ru-RU" sz="1800" kern="1200" dirty="0"/>
        </a:p>
      </dsp:txBody>
      <dsp:txXfrm>
        <a:off x="5851113" y="4136627"/>
        <a:ext cx="2157216" cy="1818977"/>
      </dsp:txXfrm>
    </dsp:sp>
    <dsp:sp modelId="{5D50BF3C-FCC0-423E-B390-7F68C0B8CB1C}">
      <dsp:nvSpPr>
        <dsp:cNvPr id="0" name=""/>
        <dsp:cNvSpPr/>
      </dsp:nvSpPr>
      <dsp:spPr>
        <a:xfrm>
          <a:off x="1135670" y="4136627"/>
          <a:ext cx="2040401" cy="1818977"/>
        </a:xfrm>
        <a:prstGeom prst="ellipse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 педагогами</a:t>
          </a:r>
          <a:endParaRPr lang="ru-RU" sz="1800" kern="1200" dirty="0"/>
        </a:p>
      </dsp:txBody>
      <dsp:txXfrm>
        <a:off x="1135670" y="4136627"/>
        <a:ext cx="2040401" cy="181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F59B-CA1C-44EC-96B2-8136291DA2B0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95FD9-1CB9-4EC1-B12D-6728C301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5FD9-1CB9-4EC1-B12D-6728C3012F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5FD9-1CB9-4EC1-B12D-6728C3012F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5FD9-1CB9-4EC1-B12D-6728C3012F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5FD9-1CB9-4EC1-B12D-6728C3012F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78A9C9-3EA0-42AA-B757-7E99DABBDFAF}" type="datetimeFigureOut">
              <a:rPr lang="ru-RU" smtClean="0"/>
              <a:pPr/>
              <a:t>21.12.2010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B9EB49-2671-4496-BB2C-39CB821F3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3000396"/>
            <a:ext cx="8372476" cy="557214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Arial Narrow" pitchFamily="34" charset="0"/>
              </a:rPr>
              <a:t>УДИВИТЕЛЬНАЯ СОЛЬ</a:t>
            </a:r>
            <a:r>
              <a:rPr lang="ru-RU" dirty="0" smtClean="0">
                <a:solidFill>
                  <a:srgbClr val="00B050"/>
                </a:solidFill>
              </a:rPr>
              <a:t>      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28604"/>
            <a:ext cx="6400800" cy="7858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485776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Что я слышу - забываю. Что я вижу – я помню. Что я делаю – я понимаю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57864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Конфуций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Сроки реализации проекта</a:t>
            </a:r>
            <a:endParaRPr lang="ru-RU" sz="32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5257800"/>
          </a:xfrm>
        </p:spPr>
        <p:txBody>
          <a:bodyPr>
            <a:normAutofit fontScale="47500" lnSpcReduction="20000"/>
          </a:bodyPr>
          <a:lstStyle/>
          <a:p>
            <a:pPr marL="3175" indent="-3175">
              <a:buFont typeface="Wingdings" pitchFamily="2" charset="2"/>
              <a:buChar char="q"/>
            </a:pPr>
            <a:r>
              <a:rPr lang="ru-RU" sz="6700" i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 продолжительности проект </a:t>
            </a:r>
            <a:r>
              <a:rPr lang="ru-RU" sz="67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краткосрочный.</a:t>
            </a:r>
          </a:p>
          <a:p>
            <a:pPr marL="3175" indent="-3175">
              <a:buFont typeface="Wingdings" pitchFamily="2" charset="2"/>
              <a:buChar char="q"/>
            </a:pPr>
            <a:endParaRPr lang="ru-RU" sz="6700" i="1" u="sng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3175" indent="-3175">
              <a:buFont typeface="Wingdings" pitchFamily="2" charset="2"/>
              <a:buChar char="q"/>
            </a:pPr>
            <a:r>
              <a:rPr lang="ru-RU" sz="6700" i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Подготовительный этап</a:t>
            </a:r>
            <a:r>
              <a:rPr lang="ru-RU" sz="67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– сентябрь 2010г.</a:t>
            </a:r>
          </a:p>
          <a:p>
            <a:pPr marL="3175" indent="-3175">
              <a:buFont typeface="Wingdings" pitchFamily="2" charset="2"/>
              <a:buChar char="q"/>
            </a:pPr>
            <a:endParaRPr lang="ru-RU" sz="6700" i="1" u="sng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3175" indent="-3175">
              <a:buFont typeface="Wingdings" pitchFamily="2" charset="2"/>
              <a:buChar char="q"/>
            </a:pPr>
            <a:r>
              <a:rPr lang="ru-RU" sz="6700" i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Основной</a:t>
            </a:r>
            <a:r>
              <a:rPr lang="ru-RU" sz="67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– октябрь, ноябрь 2010г.</a:t>
            </a:r>
          </a:p>
          <a:p>
            <a:pPr marL="3175" indent="-3175">
              <a:buFont typeface="Wingdings" pitchFamily="2" charset="2"/>
              <a:buChar char="q"/>
            </a:pPr>
            <a:endParaRPr lang="ru-RU" sz="6700" i="1" u="sng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3175" indent="-3175">
              <a:buFont typeface="Wingdings" pitchFamily="2" charset="2"/>
              <a:buChar char="q"/>
            </a:pPr>
            <a:r>
              <a:rPr lang="ru-RU" sz="6700" i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Заключительный (рефлексивный) </a:t>
            </a:r>
            <a:r>
              <a:rPr lang="ru-RU" sz="67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 декабрь 2010г.</a:t>
            </a:r>
            <a:r>
              <a:rPr lang="ru-RU" sz="6700" i="1" dirty="0" smtClean="0">
                <a:latin typeface="Bookman Old Style" pitchFamily="18" charset="0"/>
              </a:rPr>
              <a:t> </a:t>
            </a:r>
            <a:r>
              <a:rPr lang="ru-RU" sz="2800" i="1" dirty="0" smtClean="0">
                <a:latin typeface="Bookman Old Style" pitchFamily="18" charset="0"/>
              </a:rPr>
              <a:t>   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0" y="714355"/>
          <a:ext cx="9144000" cy="61436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954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работы </a:t>
                      </a:r>
                      <a:r>
                        <a:rPr lang="ru-RU" baseline="0" dirty="0" smtClean="0"/>
                        <a:t> на подготовительном этапе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772642"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Беседы(Что</a:t>
                      </a:r>
                      <a:r>
                        <a:rPr lang="ru-RU" baseline="0" dirty="0" smtClean="0"/>
                        <a:t> такое соль и для чего она нужна? Что мы хотим узнать о соли? Где можно найти информацию?)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родителями.</a:t>
                      </a:r>
                      <a:endParaRPr lang="ru-RU" dirty="0"/>
                    </a:p>
                  </a:txBody>
                  <a:tcPr/>
                </a:tc>
              </a:tr>
              <a:tr h="95450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Рассматривание энциклопедий, чтение книг.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Воспитатели и дети старшей группы.</a:t>
                      </a:r>
                      <a:endParaRPr lang="ru-RU" dirty="0"/>
                    </a:p>
                  </a:txBody>
                  <a:tcPr/>
                </a:tc>
              </a:tr>
              <a:tr h="95450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Формулировка проблемных вопросов.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Воспитатели и методист ДОУ.</a:t>
                      </a:r>
                      <a:endParaRPr lang="ru-RU" dirty="0"/>
                    </a:p>
                  </a:txBody>
                  <a:tcPr/>
                </a:tc>
              </a:tr>
              <a:tr h="553003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Выдвижение гипотез.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Воспитатель и дети старшей группы.</a:t>
                      </a:r>
                      <a:endParaRPr lang="ru-RU" dirty="0"/>
                    </a:p>
                  </a:txBody>
                  <a:tcPr/>
                </a:tc>
              </a:tr>
              <a:tr h="95450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работы.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Методист и воспитатель,</a:t>
                      </a:r>
                      <a:r>
                        <a:rPr lang="ru-RU" baseline="0" dirty="0" smtClean="0"/>
                        <a:t> родители детей старшей группы.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Bookman Old Style" pitchFamily="18" charset="0"/>
              </a:rPr>
              <a:t>Этапы реализации проекта</a:t>
            </a:r>
            <a:endParaRPr lang="ru-RU" sz="36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51375"/>
                <a:gridCol w="4492625"/>
              </a:tblGrid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Содержание работы </a:t>
                      </a:r>
                      <a:r>
                        <a:rPr lang="ru-RU" baseline="0" dirty="0" smtClean="0"/>
                        <a:t> на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основном этапе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Участники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741714"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</a:t>
                      </a:r>
                      <a:r>
                        <a:rPr lang="ru-RU" baseline="0" dirty="0" smtClean="0"/>
                        <a:t> информации из разных источников  информации  (энциклопедии, словари, рассказы взрослых, просмотр телепередач, интернет.)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Родители,</a:t>
                      </a:r>
                      <a:r>
                        <a:rPr lang="ru-RU" baseline="0" dirty="0" smtClean="0"/>
                        <a:t> дети, методист, воспитатели.</a:t>
                      </a:r>
                      <a:endParaRPr lang="ru-RU" dirty="0"/>
                    </a:p>
                  </a:txBody>
                  <a:tcPr/>
                </a:tc>
              </a:tr>
              <a:tr h="1415143"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образцов соли( морская,</a:t>
                      </a:r>
                      <a:r>
                        <a:rPr lang="ru-RU" baseline="0" dirty="0" smtClean="0"/>
                        <a:t> пищевая,  поваренная, каменная, йодированная, соль для ванн, «Экстра».)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Воспитатель, родители, дети</a:t>
                      </a:r>
                      <a:r>
                        <a:rPr lang="ru-RU" baseline="0" dirty="0" smtClean="0"/>
                        <a:t> старшей группы.</a:t>
                      </a:r>
                      <a:endParaRPr lang="ru-RU" dirty="0"/>
                    </a:p>
                  </a:txBody>
                  <a:tcPr/>
                </a:tc>
              </a:tr>
              <a:tr h="141514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Провести опыты(«Растворяется ли соль в воде?», «Как влияет соль на свойства воды?»,  «Куда девается соль при испарении?»)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r>
                        <a:rPr lang="ru-RU" baseline="0" dirty="0" smtClean="0"/>
                        <a:t> и дети старшей группы.</a:t>
                      </a:r>
                      <a:endParaRPr lang="ru-RU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Практическая работа(«Выращивание кристаллов»)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 и дети .</a:t>
                      </a:r>
                      <a:endParaRPr lang="ru-RU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Наблюдения( Как мама использует соль?)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Родители,</a:t>
                      </a:r>
                      <a:r>
                        <a:rPr lang="ru-RU" baseline="0" dirty="0" smtClean="0"/>
                        <a:t> дети.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64026"/>
                <a:gridCol w="4579974"/>
              </a:tblGrid>
              <a:tr h="1368688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 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ru-RU" dirty="0" smtClean="0"/>
                        <a:t>заключительном (рефлексивном ) этапе.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817558">
                <a:tc>
                  <a:txBody>
                    <a:bodyPr/>
                    <a:lstStyle/>
                    <a:p>
                      <a:r>
                        <a:rPr lang="ru-RU" dirty="0" smtClean="0"/>
                        <a:t>Обобщение и</a:t>
                      </a:r>
                      <a:r>
                        <a:rPr lang="ru-RU" baseline="0" dirty="0" smtClean="0"/>
                        <a:t> систематизация полученных знаний.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r>
                        <a:rPr lang="ru-RU" baseline="0" dirty="0" smtClean="0"/>
                        <a:t>, дети.</a:t>
                      </a:r>
                      <a:endParaRPr lang="ru-RU" dirty="0"/>
                    </a:p>
                  </a:txBody>
                  <a:tcPr/>
                </a:tc>
              </a:tr>
              <a:tr h="1518320">
                <a:tc>
                  <a:txBody>
                    <a:bodyPr/>
                    <a:lstStyle/>
                    <a:p>
                      <a:r>
                        <a:rPr lang="ru-RU" dirty="0" smtClean="0"/>
                        <a:t>Фиксирование полученных  результатов (Полезные советы , фотографии , памятка « Как вырастить кристаллы ?»,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Воспитатель, дети старшей группы.</a:t>
                      </a:r>
                      <a:endParaRPr lang="ru-RU" dirty="0"/>
                    </a:p>
                  </a:txBody>
                  <a:tcPr/>
                </a:tc>
              </a:tr>
              <a:tr h="1167938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Рисование зимних</a:t>
                      </a:r>
                      <a:r>
                        <a:rPr lang="ru-RU" baseline="0" dirty="0" smtClean="0"/>
                        <a:t> узоров (используя  «соленые листы»)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</a:t>
                      </a:r>
                      <a:r>
                        <a:rPr lang="ru-RU" baseline="0" dirty="0" smtClean="0"/>
                        <a:t> ИЗО, дети.</a:t>
                      </a:r>
                      <a:endParaRPr lang="ru-RU" dirty="0"/>
                    </a:p>
                  </a:txBody>
                  <a:tcPr/>
                </a:tc>
              </a:tr>
              <a:tr h="817558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Выставка  рисунков.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 ИЗО, воспитатель , дети. </a:t>
                      </a:r>
                      <a:endParaRPr lang="ru-RU" dirty="0"/>
                    </a:p>
                  </a:txBody>
                  <a:tcPr/>
                </a:tc>
              </a:tr>
              <a:tr h="1167938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Формулирование выводов. Рассказ о проведенном исследовании всем заинтересовавшимся людям.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 , дети старшей</a:t>
                      </a:r>
                      <a:r>
                        <a:rPr lang="ru-RU" baseline="0" dirty="0" smtClean="0"/>
                        <a:t> группы.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Bookman Old Style" pitchFamily="18" charset="0"/>
              </a:rPr>
              <a:t>База реализации проекта</a:t>
            </a:r>
            <a:endParaRPr lang="ru-RU" sz="36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357826"/>
            <a:ext cx="7858180" cy="1185858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ЦРР   МДОУ Детский сад «Росинка»  старшая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группа « Пчелки».            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627042" cy="350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Анализ литературы</a:t>
            </a:r>
            <a:endParaRPr lang="ru-RU" sz="4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Фото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5117302" cy="438813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school0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560122"/>
            <a:ext cx="2214546" cy="329787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Проблема</a:t>
            </a:r>
            <a:endParaRPr lang="ru-RU" sz="4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329642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сделать так, чтобы идеи исследовательской работы реализовывались через разные виды деятельности ребенка: экспериментирование, наблюдение, труд, игру, музыкальную, изобразительную </a:t>
            </a:r>
            <a:r>
              <a:rPr lang="ru-RU" sz="3600" dirty="0" smtClean="0"/>
              <a:t>деятельности</a:t>
            </a:r>
            <a:endParaRPr lang="ru-RU" sz="36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Bookman Old Style" pitchFamily="18" charset="0"/>
              </a:rPr>
              <a:t>Методы и педагогические противоречия</a:t>
            </a:r>
            <a:endParaRPr lang="ru-RU" sz="48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Доминирующий метод проекта носит исследовательский характер</a:t>
            </a:r>
          </a:p>
          <a:p>
            <a:pPr marL="273050" indent="-3175">
              <a:buFont typeface="Wingdings" pitchFamily="2" charset="2"/>
              <a:buChar char="q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Словесные;</a:t>
            </a:r>
          </a:p>
          <a:p>
            <a:pPr marL="273050" indent="-3175">
              <a:buFont typeface="Wingdings" pitchFamily="2" charset="2"/>
              <a:buChar char="q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Наглядные;</a:t>
            </a:r>
          </a:p>
          <a:p>
            <a:pPr marL="273050" indent="-3175">
              <a:buFont typeface="Wingdings" pitchFamily="2" charset="2"/>
              <a:buChar char="q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Практические;</a:t>
            </a:r>
          </a:p>
          <a:p>
            <a:pPr marL="273050" indent="-3175">
              <a:buFont typeface="Wingdings" pitchFamily="2" charset="2"/>
              <a:buChar char="q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Поисковой деятельности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501122" cy="6858000"/>
          </a:xfrm>
        </p:spPr>
        <p:txBody>
          <a:bodyPr>
            <a:normAutofit/>
          </a:bodyPr>
          <a:lstStyle/>
          <a:p>
            <a:pPr marL="3175" lvl="4" indent="-3175" algn="just">
              <a:buNone/>
            </a:pPr>
            <a:r>
              <a:rPr lang="ru-RU" sz="24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Цель проекта</a:t>
            </a:r>
            <a:r>
              <a:rPr lang="ru-RU" sz="2400" dirty="0" smtClean="0"/>
              <a:t>: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Формировать представление о соли как необходимом для человека продукте.</a:t>
            </a:r>
          </a:p>
          <a:p>
            <a:pPr marL="3175" lvl="4" indent="-3175">
              <a:buNone/>
              <a:tabLst>
                <a:tab pos="90488" algn="l"/>
              </a:tabLst>
            </a:pPr>
            <a:endParaRPr lang="ru-RU" sz="2020" dirty="0" smtClean="0"/>
          </a:p>
          <a:p>
            <a:pPr marL="3175" lvl="4" indent="-3175">
              <a:buNone/>
            </a:pPr>
            <a:r>
              <a:rPr lang="ru-RU" sz="20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Задачи:</a:t>
            </a:r>
            <a:r>
              <a:rPr lang="ru-RU" sz="2000" dirty="0" smtClean="0"/>
              <a:t> </a:t>
            </a:r>
          </a:p>
          <a:p>
            <a:pPr marL="3175" lvl="4" indent="-3175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dirty="0" smtClean="0"/>
              <a:t>     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Выяснить ,откуда берется соль?</a:t>
            </a:r>
          </a:p>
          <a:p>
            <a:pPr marL="3175" lvl="4" indent="-3175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Узнать, зачем нужна соль? Почему соль разная?</a:t>
            </a:r>
          </a:p>
          <a:p>
            <a:pPr marL="3175" lvl="4" indent="-3175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Исследовать свойства соли опытным путем.</a:t>
            </a:r>
          </a:p>
          <a:p>
            <a:pPr marL="3175" lvl="4" indent="-3175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Выяснить почему не везде можно добывать соль?</a:t>
            </a:r>
          </a:p>
          <a:p>
            <a:pPr marL="3175" lvl="4" indent="-3175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Стимулировать познавательную активность, создавать условия для исследовательской деятельности;</a:t>
            </a:r>
          </a:p>
          <a:p>
            <a:pPr marL="3175" lvl="4" indent="-3175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Развивать воображение , любознательность;</a:t>
            </a:r>
          </a:p>
          <a:p>
            <a:pPr marL="3175" lvl="4" indent="-3175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Воспитывать интерес и любовь к устному народному творчеству;</a:t>
            </a:r>
          </a:p>
          <a:p>
            <a:pPr marL="3175" lvl="4" indent="-3175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Познакомить детей с техникой рисования на «соленом листе бумаги»</a:t>
            </a:r>
          </a:p>
          <a:p>
            <a:pPr marL="363538" lvl="4" indent="-182563">
              <a:buNone/>
            </a:pPr>
            <a:endParaRPr lang="ru-RU" sz="2020" dirty="0" smtClean="0"/>
          </a:p>
          <a:p>
            <a:pPr marL="363538" lvl="4" indent="-182563">
              <a:buNone/>
            </a:pPr>
            <a:r>
              <a:rPr lang="ru-RU" sz="2020" dirty="0" smtClean="0"/>
              <a:t> </a:t>
            </a:r>
          </a:p>
          <a:p>
            <a:pPr marL="363538" lvl="4" indent="-182563">
              <a:buNone/>
            </a:pPr>
            <a:r>
              <a:rPr lang="ru-RU" sz="2020" dirty="0" smtClean="0"/>
              <a:t>        </a:t>
            </a:r>
          </a:p>
          <a:p>
            <a:pPr marL="363538" lvl="4" indent="-182563">
              <a:buNone/>
            </a:pPr>
            <a:endParaRPr lang="ru-RU" sz="202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Ожидаемые результаты</a:t>
            </a:r>
            <a:endParaRPr lang="ru-RU" sz="4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8715404" cy="64293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Получение новых знаний;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Активизация  умственной деятельности детей;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Заинтересованность в исследовательской деятельности;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Познакомиться с  техникой рисования  «По соленому листу»;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Узнать свойства соли , собрать коллекцию соли;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Посещение  детьми вместе с родителями озера 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Маныча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и соленых озер в Калмыкии 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Участники проекта</a:t>
            </a:r>
            <a:endParaRPr lang="ru-RU" sz="4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752"/>
          </a:xfrm>
        </p:spPr>
        <p:txBody>
          <a:bodyPr>
            <a:normAutofit fontScale="92500" lnSpcReduction="20000"/>
          </a:bodyPr>
          <a:lstStyle/>
          <a:p>
            <a:pPr marL="273050" indent="-3175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воспитатели;</a:t>
            </a:r>
          </a:p>
          <a:p>
            <a:pPr marL="273050" indent="-3175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дети старшей группы;</a:t>
            </a:r>
          </a:p>
          <a:p>
            <a:pPr marL="273050" indent="-3175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музыкальный руководитель;</a:t>
            </a:r>
          </a:p>
          <a:p>
            <a:pPr marL="273050" indent="-3175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руководитель изо;</a:t>
            </a:r>
          </a:p>
          <a:p>
            <a:pPr marL="273050" indent="-3175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методист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заведующий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ДОУ</a:t>
            </a:r>
            <a:endParaRPr lang="ru-RU" sz="40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571480"/>
          <a:ext cx="8501122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Bookman Old Style" pitchFamily="18" charset="0"/>
              </a:rPr>
              <a:t>Участники проекта</a:t>
            </a:r>
            <a:endParaRPr lang="ru-RU" sz="48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1333</TotalTime>
  <Words>575</Words>
  <Application>Microsoft Office PowerPoint</Application>
  <PresentationFormat>Экран (4:3)</PresentationFormat>
  <Paragraphs>101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УДИВИТЕЛЬНАЯ СОЛЬ        </vt:lpstr>
      <vt:lpstr>База реализации проекта</vt:lpstr>
      <vt:lpstr>Анализ литературы</vt:lpstr>
      <vt:lpstr>Проблема</vt:lpstr>
      <vt:lpstr>Методы и педагогические противоречия</vt:lpstr>
      <vt:lpstr>Слайд 6</vt:lpstr>
      <vt:lpstr>Ожидаемые результаты</vt:lpstr>
      <vt:lpstr>Участники проекта</vt:lpstr>
      <vt:lpstr>Слайд 9</vt:lpstr>
      <vt:lpstr>Сроки реализации проекта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152</cp:revision>
  <dcterms:created xsi:type="dcterms:W3CDTF">2010-11-16T17:41:52Z</dcterms:created>
  <dcterms:modified xsi:type="dcterms:W3CDTF">2010-12-21T15:43:34Z</dcterms:modified>
</cp:coreProperties>
</file>