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</p:sldMasterIdLst>
  <p:sldIdLst>
    <p:sldId id="257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3" d="100"/>
          <a:sy n="33" d="100"/>
        </p:scale>
        <p:origin x="-84" y="-3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10" Type="http://schemas.openxmlformats.org/officeDocument/2006/relationships/slide" Target="slides/slide1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2716018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2631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4822538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201543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9376117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7329305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021587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9082121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0125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00878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53936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7159410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82174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8705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7132515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569691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8880104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3638924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7869821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585473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2994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1437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4334083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87420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48398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6709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2967163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3067342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8412781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269791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0858001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3764124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945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1794911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42540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83848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20057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2610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1749214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6235713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1413022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5845915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3298568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2788721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8255665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08750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09516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82049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370627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7612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9919871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6491528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5438060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8083493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2023712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67058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4162797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68172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274935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53784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77750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0162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6312559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4150548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1632442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5130538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049480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88948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6757794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08602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662876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60180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434994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8316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7470793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4816410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1183173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16344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9739325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8872969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003679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65439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076061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85008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278034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4578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2259034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5710913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54057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324123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5470029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4690683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5540800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75674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523384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646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024260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6577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3154282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286673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76431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224231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672336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216545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880461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844446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779684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470623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jpeg"/><Relationship Id="rId5" Type="http://schemas.openxmlformats.org/officeDocument/2006/relationships/image" Target="../media/image4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8.jpe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audio" Target="../media/audio2.wav"/><Relationship Id="rId7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9.png"/><Relationship Id="rId5" Type="http://schemas.openxmlformats.org/officeDocument/2006/relationships/image" Target="../media/image10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audio" Target="../media/audio2.wav"/><Relationship Id="rId7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12.jpeg"/><Relationship Id="rId5" Type="http://schemas.openxmlformats.org/officeDocument/2006/relationships/image" Target="../media/image10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audio" Target="../media/audio2.wav"/><Relationship Id="rId7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audio" Target="../media/audio2.wav"/><Relationship Id="rId7" Type="http://schemas.openxmlformats.org/officeDocument/2006/relationships/image" Target="../media/image1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3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5.jpeg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4.xml"/><Relationship Id="rId6" Type="http://schemas.openxmlformats.org/officeDocument/2006/relationships/image" Target="../media/image18.jpeg"/><Relationship Id="rId5" Type="http://schemas.openxmlformats.org/officeDocument/2006/relationships/image" Target="../media/image9.pn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90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Ирина\Рабочий стол\мама\картинки\mult4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750" b="4000"/>
          <a:stretch>
            <a:fillRect/>
          </a:stretch>
        </p:blipFill>
        <p:spPr bwMode="auto">
          <a:xfrm>
            <a:off x="0" y="1714464"/>
            <a:ext cx="3946615" cy="5143536"/>
          </a:xfrm>
          <a:prstGeom prst="rect">
            <a:avLst/>
          </a:prstGeom>
          <a:noFill/>
        </p:spPr>
      </p:pic>
      <p:pic>
        <p:nvPicPr>
          <p:cNvPr id="4" name="Picture 3" descr="C:\Documents and Settings\Ирина\Рабочий стол\мама\картинки\77864293_7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6072166" y="1847630"/>
            <a:ext cx="3071834" cy="501037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8596" y="0"/>
            <a:ext cx="8358246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6600" b="1" dirty="0">
                <a:ln w="11430"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glow rad="228600">
                    <a:srgbClr val="FFFF00">
                      <a:alpha val="40000"/>
                    </a:srgb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Незнайка идет в детский сад</a:t>
            </a:r>
            <a:endParaRPr lang="ru-RU" sz="6600" b="1" dirty="0">
              <a:ln w="11430">
                <a:solidFill>
                  <a:srgbClr val="FFC000"/>
                </a:solidFill>
              </a:ln>
              <a:solidFill>
                <a:srgbClr val="FFC000"/>
              </a:solidFill>
              <a:effectLst>
                <a:glow rad="228600">
                  <a:srgbClr val="FFFF00">
                    <a:alpha val="40000"/>
                  </a:srgb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86116" y="3071810"/>
            <a:ext cx="35004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1313AD"/>
                </a:solidFill>
                <a:latin typeface="Constantia" pitchFamily="18" charset="0"/>
              </a:rPr>
              <a:t>Интерактивная дидактическая игра</a:t>
            </a:r>
          </a:p>
          <a:p>
            <a:pPr algn="ctr"/>
            <a:r>
              <a:rPr lang="ru-RU" sz="2400" b="1" dirty="0">
                <a:solidFill>
                  <a:srgbClr val="1313AD"/>
                </a:solidFill>
                <a:latin typeface="Constantia" pitchFamily="18" charset="0"/>
              </a:rPr>
              <a:t>Для детей 6-7 лет</a:t>
            </a:r>
            <a:endParaRPr lang="ru-RU" sz="2400" b="1" dirty="0">
              <a:solidFill>
                <a:srgbClr val="1313AD"/>
              </a:solidFill>
              <a:latin typeface="Constant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71868" y="5143512"/>
            <a:ext cx="30003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1313AD"/>
                </a:solidFill>
                <a:latin typeface="Constantia" pitchFamily="18" charset="0"/>
              </a:rPr>
              <a:t>Подготовила воспитатель МБДОУ №180</a:t>
            </a:r>
          </a:p>
          <a:p>
            <a:pPr algn="ctr"/>
            <a:r>
              <a:rPr lang="ru-RU" b="1" dirty="0">
                <a:solidFill>
                  <a:srgbClr val="1313AD"/>
                </a:solidFill>
                <a:latin typeface="Constantia" pitchFamily="18" charset="0"/>
              </a:rPr>
              <a:t>Попова Ирина Юрьевна</a:t>
            </a:r>
            <a:endParaRPr lang="ru-RU" b="1" dirty="0">
              <a:solidFill>
                <a:srgbClr val="1313AD"/>
              </a:solidFill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180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Ирина\Рабочий стол\мама\картинки\14_7157_oboi_multjashnyj_gorodok_1366x76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00106" cy="6143644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4108" name="Picture 12" descr="Cute Summer Sun Shining In A Cloudy Sky On A Nice Day Posters, Art Prints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334" t="13101" r="16666" b="27947"/>
          <a:stretch>
            <a:fillRect/>
          </a:stretch>
        </p:blipFill>
        <p:spPr bwMode="auto">
          <a:xfrm>
            <a:off x="285720" y="142852"/>
            <a:ext cx="2000264" cy="2000264"/>
          </a:xfrm>
          <a:prstGeom prst="ellipse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-142908" y="6143644"/>
            <a:ext cx="9429816" cy="10001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027" name="Picture 3" descr="C:\Documents and Settings\Ирина\Рабочий стол\мама\картинки\77864293_7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2896312"/>
            <a:ext cx="2428892" cy="3961688"/>
          </a:xfrm>
          <a:prstGeom prst="rect">
            <a:avLst/>
          </a:prstGeom>
          <a:noFill/>
        </p:spPr>
      </p:pic>
      <p:pic>
        <p:nvPicPr>
          <p:cNvPr id="10242" name="Picture 2" descr="http://www.photoknopa.ru/uploads/posts/2011-11/1321033703_sign_board_vector_5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r="51785"/>
          <a:stretch>
            <a:fillRect/>
          </a:stretch>
        </p:blipFill>
        <p:spPr bwMode="auto">
          <a:xfrm>
            <a:off x="2857488" y="500042"/>
            <a:ext cx="1928826" cy="303847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643306" y="3500438"/>
            <a:ext cx="142876" cy="285752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0245" name="Picture 5" descr="C:\Documents and Settings\Ирина\Рабочий стол\мама\картинки\1300082682_bezimeni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1477" r="50000" b="7275"/>
          <a:stretch>
            <a:fillRect/>
          </a:stretch>
        </p:blipFill>
        <p:spPr bwMode="auto">
          <a:xfrm>
            <a:off x="4643438" y="2143117"/>
            <a:ext cx="4600056" cy="47148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69691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Documents and Settings\Ирина\Рабочий стол\мама\картинки\14_7157_oboi_multjashnyj_gorodok_1366x7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00106" cy="6858000"/>
          </a:xfrm>
          <a:prstGeom prst="rect">
            <a:avLst/>
          </a:prstGeom>
          <a:noFill/>
        </p:spPr>
      </p:pic>
      <p:pic>
        <p:nvPicPr>
          <p:cNvPr id="20" name="Picture 2" descr="http://www.photoknopa.ru/uploads/posts/2011-11/1321033703_sign_board_vector_5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r="51785"/>
          <a:stretch>
            <a:fillRect/>
          </a:stretch>
        </p:blipFill>
        <p:spPr bwMode="auto">
          <a:xfrm>
            <a:off x="142844" y="-142900"/>
            <a:ext cx="2643206" cy="4163838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0" y="6072206"/>
            <a:ext cx="9429816" cy="92867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Блок-схема: ручное управление 14"/>
          <p:cNvSpPr/>
          <p:nvPr/>
        </p:nvSpPr>
        <p:spPr>
          <a:xfrm rot="10800000">
            <a:off x="5143504" y="6286520"/>
            <a:ext cx="1500198" cy="71438"/>
          </a:xfrm>
          <a:prstGeom prst="flowChartManualOperati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Блок-схема: ручное управление 15"/>
          <p:cNvSpPr/>
          <p:nvPr/>
        </p:nvSpPr>
        <p:spPr>
          <a:xfrm rot="10800000">
            <a:off x="4500562" y="6500834"/>
            <a:ext cx="2571768" cy="71438"/>
          </a:xfrm>
          <a:prstGeom prst="flowChartManualOperati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4" name="Блок-схема: ручное управление 23"/>
          <p:cNvSpPr/>
          <p:nvPr/>
        </p:nvSpPr>
        <p:spPr>
          <a:xfrm rot="10800000">
            <a:off x="3428992" y="6715148"/>
            <a:ext cx="4714908" cy="142852"/>
          </a:xfrm>
          <a:prstGeom prst="flowChartManualOperati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4" name="Picture 3" descr="C:\Documents and Settings\Ирина\Рабочий стол\мама\картинки\77864293_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4214810" y="3571876"/>
            <a:ext cx="1640523" cy="2675804"/>
          </a:xfrm>
          <a:prstGeom prst="rect">
            <a:avLst/>
          </a:prstGeom>
          <a:noFill/>
        </p:spPr>
      </p:pic>
      <p:pic>
        <p:nvPicPr>
          <p:cNvPr id="25" name="Picture 3" descr="C:\Documents and Settings\Ирина\Рабочий стол\мама\картинки\1300082682_bezimeni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4261" b="58523"/>
          <a:stretch>
            <a:fillRect/>
          </a:stretch>
        </p:blipFill>
        <p:spPr bwMode="auto">
          <a:xfrm>
            <a:off x="5634702" y="3675658"/>
            <a:ext cx="3509298" cy="3182342"/>
          </a:xfrm>
          <a:prstGeom prst="rect">
            <a:avLst/>
          </a:prstGeom>
          <a:noFill/>
        </p:spPr>
      </p:pic>
      <p:sp>
        <p:nvSpPr>
          <p:cNvPr id="26" name="Овал 25"/>
          <p:cNvSpPr/>
          <p:nvPr/>
        </p:nvSpPr>
        <p:spPr>
          <a:xfrm>
            <a:off x="1000100" y="428604"/>
            <a:ext cx="785818" cy="78581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1000100" y="1571612"/>
            <a:ext cx="785818" cy="78581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Улыбающееся лицо 16"/>
          <p:cNvSpPr/>
          <p:nvPr/>
        </p:nvSpPr>
        <p:spPr>
          <a:xfrm>
            <a:off x="1000100" y="428604"/>
            <a:ext cx="785818" cy="785818"/>
          </a:xfrm>
          <a:prstGeom prst="smileyFace">
            <a:avLst/>
          </a:prstGeom>
          <a:solidFill>
            <a:srgbClr val="FF0000"/>
          </a:solidFill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1000100" y="428604"/>
            <a:ext cx="785818" cy="78581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Улыбающееся лицо 18"/>
          <p:cNvSpPr/>
          <p:nvPr/>
        </p:nvSpPr>
        <p:spPr>
          <a:xfrm>
            <a:off x="1000100" y="1571612"/>
            <a:ext cx="785818" cy="785818"/>
          </a:xfrm>
          <a:prstGeom prst="smileyFace">
            <a:avLst/>
          </a:prstGeom>
          <a:solidFill>
            <a:srgbClr val="FFFF00"/>
          </a:solidFill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1000100" y="1571612"/>
            <a:ext cx="785818" cy="78581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1000100" y="2714620"/>
            <a:ext cx="785818" cy="71438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Улыбающееся лицо 17"/>
          <p:cNvSpPr/>
          <p:nvPr/>
        </p:nvSpPr>
        <p:spPr>
          <a:xfrm>
            <a:off x="1000100" y="2714620"/>
            <a:ext cx="785818" cy="714380"/>
          </a:xfrm>
          <a:prstGeom prst="smileyFace">
            <a:avLst/>
          </a:prstGeom>
          <a:solidFill>
            <a:srgbClr val="00B050"/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563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22222E-6 L -0.80799 0.0310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400" y="160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22222E-6 L -0.0033 0.38241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19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17" grpId="0" animBg="1"/>
      <p:bldP spid="21" grpId="0" animBg="1"/>
      <p:bldP spid="19" grpId="0" animBg="1"/>
      <p:bldP spid="23" grpId="0" animBg="1"/>
      <p:bldP spid="28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Documents and Settings\Ирина\Рабочий стол\мама\картинки\14_7157_oboi_multjashnyj_gorodok_1366x76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00106" cy="6357958"/>
          </a:xfrm>
          <a:prstGeom prst="rect">
            <a:avLst/>
          </a:prstGeom>
          <a:noFill/>
        </p:spPr>
      </p:pic>
      <p:pic>
        <p:nvPicPr>
          <p:cNvPr id="3" name="Picture 10" descr="C:\Documents and Settings\Ирина\Рабочий стол\мама\картинки\0_134be_7a631591_XL.jpe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57818" y="0"/>
            <a:ext cx="2000240" cy="2000240"/>
          </a:xfrm>
          <a:prstGeom prst="rect">
            <a:avLst/>
          </a:prstGeom>
          <a:noFill/>
        </p:spPr>
      </p:pic>
      <p:pic>
        <p:nvPicPr>
          <p:cNvPr id="5" name="Picture 3" descr="C:\Documents and Settings\Ирина\Рабочий стол\мама\картинки\77864293_7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6000760" y="3286124"/>
            <a:ext cx="1640523" cy="267580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-142908" y="6000768"/>
            <a:ext cx="9429816" cy="10001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Блок-схема: ручное управление 11"/>
          <p:cNvSpPr/>
          <p:nvPr/>
        </p:nvSpPr>
        <p:spPr>
          <a:xfrm rot="10800000">
            <a:off x="5143504" y="6286520"/>
            <a:ext cx="1500198" cy="71438"/>
          </a:xfrm>
          <a:prstGeom prst="flowChartManualOperati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Блок-схема: ручное управление 12"/>
          <p:cNvSpPr/>
          <p:nvPr/>
        </p:nvSpPr>
        <p:spPr>
          <a:xfrm rot="10800000">
            <a:off x="4500562" y="6500834"/>
            <a:ext cx="2571768" cy="71438"/>
          </a:xfrm>
          <a:prstGeom prst="flowChartManualOperati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Блок-схема: ручное управление 13"/>
          <p:cNvSpPr/>
          <p:nvPr/>
        </p:nvSpPr>
        <p:spPr>
          <a:xfrm rot="10800000">
            <a:off x="3428992" y="6715148"/>
            <a:ext cx="4714908" cy="142852"/>
          </a:xfrm>
          <a:prstGeom prst="flowChartManualOperati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2051" name="Picture 3" descr="C:\Documents and Settings\Ирина\Рабочий стол\мама\картинки\2015c_2.jpg"/>
          <p:cNvPicPr>
            <a:picLocks noChangeAspect="1" noChangeArrowheads="1"/>
          </p:cNvPicPr>
          <p:nvPr/>
        </p:nvPicPr>
        <p:blipFill>
          <a:blip r:embed="rId7"/>
          <a:srcRect l="30948" t="66857" r="55259" b="13671"/>
          <a:stretch>
            <a:fillRect/>
          </a:stretch>
        </p:blipFill>
        <p:spPr bwMode="auto">
          <a:xfrm>
            <a:off x="214282" y="2428868"/>
            <a:ext cx="1428760" cy="142876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2052" name="Picture 4" descr="C:\Documents and Settings\Ирина\Рабочий стол\мама\картинки\2015c_2.jpg"/>
          <p:cNvPicPr>
            <a:picLocks noChangeAspect="1" noChangeArrowheads="1"/>
          </p:cNvPicPr>
          <p:nvPr/>
        </p:nvPicPr>
        <p:blipFill>
          <a:blip r:embed="rId7"/>
          <a:srcRect l="30000" t="35883" r="53750" b="41176"/>
          <a:stretch>
            <a:fillRect/>
          </a:stretch>
        </p:blipFill>
        <p:spPr bwMode="auto">
          <a:xfrm>
            <a:off x="214282" y="500042"/>
            <a:ext cx="1357322" cy="135732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8" name="Прямоугольник 17"/>
          <p:cNvSpPr/>
          <p:nvPr/>
        </p:nvSpPr>
        <p:spPr>
          <a:xfrm>
            <a:off x="3786182" y="3143248"/>
            <a:ext cx="142876" cy="300039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071802" y="1571612"/>
            <a:ext cx="1500230" cy="1571636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2050" name="Picture 2" descr="C:\Documents and Settings\Ирина\Рабочий стол\мама\картинки\i.jpe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4282" y="4500570"/>
            <a:ext cx="1400175" cy="142875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2119790151"/>
      </p:ext>
    </p:extLst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22222E-6 L 0.32274 -0.4171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00" y="-20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Documents and Settings\Ирина\Рабочий стол\мама\картинки\14_7157_oboi_multjashnyj_gorodok_1366x76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00106" cy="6357958"/>
          </a:xfrm>
          <a:prstGeom prst="rect">
            <a:avLst/>
          </a:prstGeom>
          <a:noFill/>
        </p:spPr>
      </p:pic>
      <p:pic>
        <p:nvPicPr>
          <p:cNvPr id="3" name="Picture 10" descr="C:\Documents and Settings\Ирина\Рабочий стол\мама\картинки\0_134be_7a631591_XL.jpe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0"/>
            <a:ext cx="2000240" cy="200024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-142908" y="6000768"/>
            <a:ext cx="9429816" cy="10001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Блок-схема: ручное управление 11"/>
          <p:cNvSpPr/>
          <p:nvPr/>
        </p:nvSpPr>
        <p:spPr>
          <a:xfrm rot="10800000">
            <a:off x="5143504" y="6286520"/>
            <a:ext cx="1500198" cy="71438"/>
          </a:xfrm>
          <a:prstGeom prst="flowChartManualOperati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Блок-схема: ручное управление 12"/>
          <p:cNvSpPr/>
          <p:nvPr/>
        </p:nvSpPr>
        <p:spPr>
          <a:xfrm rot="10800000">
            <a:off x="4500562" y="6500834"/>
            <a:ext cx="2571768" cy="71438"/>
          </a:xfrm>
          <a:prstGeom prst="flowChartManualOperati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Блок-схема: ручное управление 13"/>
          <p:cNvSpPr/>
          <p:nvPr/>
        </p:nvSpPr>
        <p:spPr>
          <a:xfrm rot="10800000">
            <a:off x="3428992" y="6715148"/>
            <a:ext cx="4714908" cy="142852"/>
          </a:xfrm>
          <a:prstGeom prst="flowChartManualOperati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786182" y="3143248"/>
            <a:ext cx="142876" cy="300039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071802" y="1571612"/>
            <a:ext cx="1500230" cy="1571636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2050" name="Picture 2" descr="C:\Documents and Settings\Ирина\Рабочий стол\мама\картинки\i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43240" y="1643050"/>
            <a:ext cx="1400175" cy="142875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5" name="Стрелка влево 14"/>
          <p:cNvSpPr/>
          <p:nvPr/>
        </p:nvSpPr>
        <p:spPr>
          <a:xfrm>
            <a:off x="4000496" y="5857892"/>
            <a:ext cx="785818" cy="285752"/>
          </a:xfrm>
          <a:prstGeom prst="lef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Стрелка вправо 15"/>
          <p:cNvSpPr/>
          <p:nvPr/>
        </p:nvSpPr>
        <p:spPr>
          <a:xfrm>
            <a:off x="6286512" y="4429132"/>
            <a:ext cx="714380" cy="285752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5" name="Picture 3" descr="C:\Documents and Settings\Ирина\Рабочий стол\мама\картинки\77864293_7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4714876" y="3286124"/>
            <a:ext cx="1640523" cy="2675804"/>
          </a:xfrm>
          <a:prstGeom prst="rect">
            <a:avLst/>
          </a:prstGeom>
          <a:noFill/>
        </p:spPr>
      </p:pic>
      <p:pic>
        <p:nvPicPr>
          <p:cNvPr id="17" name="Picture 5" descr="C:\Documents and Settings\Ирина\Рабочий стол\мама\картинки\1300082682_bezimeni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1477" r="50000" b="7275"/>
          <a:stretch>
            <a:fillRect/>
          </a:stretch>
        </p:blipFill>
        <p:spPr bwMode="auto">
          <a:xfrm>
            <a:off x="6429388" y="3357562"/>
            <a:ext cx="3066697" cy="3143248"/>
          </a:xfrm>
          <a:prstGeom prst="rect">
            <a:avLst/>
          </a:prstGeom>
          <a:noFill/>
        </p:spPr>
      </p:pic>
      <p:pic>
        <p:nvPicPr>
          <p:cNvPr id="1026" name="Picture 2" descr="C:\Documents and Settings\Ирина\Рабочий стол\мама\картинки\1300082682_bezimeni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0" t="57143" r="3571" b="6250"/>
          <a:stretch>
            <a:fillRect/>
          </a:stretch>
        </p:blipFill>
        <p:spPr bwMode="auto">
          <a:xfrm flipH="1">
            <a:off x="0" y="4286256"/>
            <a:ext cx="3442991" cy="27146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64844481"/>
      </p:ext>
    </p:extLst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33333E-6 L -1.00729 -0.0192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4" y="-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44444E-6 L -0.00278 0.05671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59259E-6 L 0.95834 -0.00278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9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0.11967 L -0.00173 0.41365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Documents and Settings\Ирина\Рабочий стол\мама\картинки\14_7157_oboi_multjashnyj_gorodok_1366x76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00106" cy="6357958"/>
          </a:xfrm>
          <a:prstGeom prst="rect">
            <a:avLst/>
          </a:prstGeom>
          <a:noFill/>
        </p:spPr>
      </p:pic>
      <p:sp>
        <p:nvSpPr>
          <p:cNvPr id="4" name="Овал 3"/>
          <p:cNvSpPr/>
          <p:nvPr/>
        </p:nvSpPr>
        <p:spPr>
          <a:xfrm>
            <a:off x="4071934" y="1643050"/>
            <a:ext cx="1643074" cy="164307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142908" y="6215082"/>
            <a:ext cx="9429816" cy="10001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57752" y="3214686"/>
            <a:ext cx="214314" cy="292895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3074" name="Picture 2" descr="C:\Documents and Settings\Ирина\Рабочий стол\мама\картинки\1562684.590224.jpeg"/>
          <p:cNvPicPr>
            <a:picLocks noChangeAspect="1" noChangeArrowheads="1"/>
          </p:cNvPicPr>
          <p:nvPr/>
        </p:nvPicPr>
        <p:blipFill>
          <a:blip r:embed="rId5"/>
          <a:srcRect l="18750" t="4978" r="21249" b="15375"/>
          <a:stretch>
            <a:fillRect/>
          </a:stretch>
        </p:blipFill>
        <p:spPr bwMode="auto">
          <a:xfrm>
            <a:off x="4143372" y="1714488"/>
            <a:ext cx="1500198" cy="150019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3" descr="C:\Documents and Settings\Ирина\Рабочий стол\мама\картинки\77864293_7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3428992" y="3857628"/>
            <a:ext cx="1246338" cy="2032862"/>
          </a:xfrm>
          <a:prstGeom prst="rect">
            <a:avLst/>
          </a:prstGeom>
          <a:noFill/>
        </p:spPr>
      </p:pic>
      <p:pic>
        <p:nvPicPr>
          <p:cNvPr id="3075" name="Picture 3" descr="C:\Documents and Settings\Ирина\Рабочий стол\мама\картинки\1300082682_bezimeni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4261" b="58523"/>
          <a:stretch>
            <a:fillRect/>
          </a:stretch>
        </p:blipFill>
        <p:spPr bwMode="auto">
          <a:xfrm flipH="1">
            <a:off x="0" y="3929066"/>
            <a:ext cx="3229855" cy="2928934"/>
          </a:xfrm>
          <a:prstGeom prst="rect">
            <a:avLst/>
          </a:prstGeom>
          <a:noFill/>
        </p:spPr>
      </p:pic>
      <p:pic>
        <p:nvPicPr>
          <p:cNvPr id="10" name="Picture 10" descr="C:\Documents and Settings\Ирина\Рабочий стол\мама\картинки\0_134be_7a631591_XL.jpe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0100" y="142852"/>
            <a:ext cx="2000240" cy="2000240"/>
          </a:xfrm>
          <a:prstGeom prst="rect">
            <a:avLst/>
          </a:prstGeom>
          <a:noFill/>
        </p:spPr>
      </p:pic>
      <p:pic>
        <p:nvPicPr>
          <p:cNvPr id="11" name="Picture 5" descr="C:\Documents and Settings\Ирина\Рабочий стол\мама\картинки\1300082682_bezimeni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1477" r="50000" b="7275"/>
          <a:stretch>
            <a:fillRect/>
          </a:stretch>
        </p:blipFill>
        <p:spPr bwMode="auto">
          <a:xfrm>
            <a:off x="5214942" y="2714620"/>
            <a:ext cx="4181867" cy="42862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49857549"/>
      </p:ext>
    </p:extLst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59259E-6 L 0.92223 -0.00324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100" y="-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11022E-16 L -0.84219 -0.0090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100" y="-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Documents and Settings\Ирина\Рабочий стол\мама\картинки\14_7157_oboi_multjashnyj_gorodok_1366x76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00106" cy="68580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</p:pic>
      <p:sp>
        <p:nvSpPr>
          <p:cNvPr id="18" name="Прямоугольник 17"/>
          <p:cNvSpPr/>
          <p:nvPr/>
        </p:nvSpPr>
        <p:spPr>
          <a:xfrm>
            <a:off x="3786182" y="3857604"/>
            <a:ext cx="142876" cy="300039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071802" y="1857364"/>
            <a:ext cx="1571636" cy="200026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42844" y="4857760"/>
            <a:ext cx="1428760" cy="1857388"/>
          </a:xfrm>
          <a:prstGeom prst="roundRect">
            <a:avLst/>
          </a:prstGeom>
          <a:solidFill>
            <a:srgbClr val="1313A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14282" y="1857364"/>
            <a:ext cx="1143008" cy="10715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142844" y="285728"/>
            <a:ext cx="1357322" cy="128588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0" y="3071810"/>
            <a:ext cx="1643074" cy="164307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5124" name="Picture 4" descr="http://lib.znate.ru/pars_docs/refs/48/47073/47073_html_m201b7960.pn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531" t="26367" r="21874" b="38476"/>
          <a:stretch>
            <a:fillRect/>
          </a:stretch>
        </p:blipFill>
        <p:spPr bwMode="auto">
          <a:xfrm>
            <a:off x="1714480" y="1428736"/>
            <a:ext cx="1071570" cy="857256"/>
          </a:xfrm>
          <a:prstGeom prst="rect">
            <a:avLst/>
          </a:prstGeom>
          <a:noFill/>
        </p:spPr>
      </p:pic>
      <p:pic>
        <p:nvPicPr>
          <p:cNvPr id="5126" name="Picture 6" descr="http://dasha46.narod.ru/Encyclopedic_Knowledge/General_Science/RoadSigns/1/mesto_ostanovki_trollejbusa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 l="16667" t="19698" r="16667" b="44612"/>
          <a:stretch>
            <a:fillRect/>
          </a:stretch>
        </p:blipFill>
        <p:spPr bwMode="auto">
          <a:xfrm>
            <a:off x="1714480" y="2500306"/>
            <a:ext cx="1047757" cy="785818"/>
          </a:xfrm>
          <a:prstGeom prst="rect">
            <a:avLst/>
          </a:prstGeom>
          <a:noFill/>
        </p:spPr>
      </p:pic>
      <p:pic>
        <p:nvPicPr>
          <p:cNvPr id="5128" name="Picture 8" descr="http://900igr.net/datai/okruzhajuschij-mir/Znaki/0013-015-Ostanovki-obschestvennogo-transporta.gif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000" t="21277" r="14999" b="52127"/>
          <a:stretch>
            <a:fillRect/>
          </a:stretch>
        </p:blipFill>
        <p:spPr bwMode="auto">
          <a:xfrm>
            <a:off x="1785918" y="714356"/>
            <a:ext cx="1000132" cy="535786"/>
          </a:xfrm>
          <a:prstGeom prst="rect">
            <a:avLst/>
          </a:prstGeom>
          <a:noFill/>
        </p:spPr>
      </p:pic>
      <p:sp>
        <p:nvSpPr>
          <p:cNvPr id="20" name="Выноска-облако 19"/>
          <p:cNvSpPr/>
          <p:nvPr/>
        </p:nvSpPr>
        <p:spPr>
          <a:xfrm>
            <a:off x="4786314" y="142852"/>
            <a:ext cx="3500462" cy="2857520"/>
          </a:xfrm>
          <a:prstGeom prst="cloudCallout">
            <a:avLst>
              <a:gd name="adj1" fmla="val 34402"/>
              <a:gd name="adj2" fmla="val 82482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5129" name="Picture 9" descr="C:\Documents and Settings\Ирина\Рабочий стол\мама\картинки\1338145874_mlvwr1zpixk6mbp.jpeg"/>
          <p:cNvPicPr>
            <a:picLocks noChangeAspect="1" noChangeArrowheads="1"/>
          </p:cNvPicPr>
          <p:nvPr/>
        </p:nvPicPr>
        <p:blipFill>
          <a:blip r:embed="rId8"/>
          <a:srcRect r="54500" b="62000"/>
          <a:stretch>
            <a:fillRect/>
          </a:stretch>
        </p:blipFill>
        <p:spPr bwMode="auto">
          <a:xfrm>
            <a:off x="5572132" y="785794"/>
            <a:ext cx="1809746" cy="1511434"/>
          </a:xfrm>
          <a:prstGeom prst="rect">
            <a:avLst/>
          </a:prstGeom>
          <a:noFill/>
        </p:spPr>
      </p:pic>
      <p:pic>
        <p:nvPicPr>
          <p:cNvPr id="16" name="Picture 3" descr="C:\Documents and Settings\Ирина\Рабочий стол\мама\картинки\77864293_7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flipH="1">
            <a:off x="7143768" y="4000504"/>
            <a:ext cx="1640523" cy="26758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46246281"/>
      </p:ext>
    </p:extLst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1.11022E-16 L 0.32743 -0.4277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00" y="-21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59259E-6 L 0.33524 0.0252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00" y="1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7.40741E-7 L 0.17639 -0.0476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00" y="-2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Documents and Settings\Ирина\Рабочий стол\мама\картинки\14_7157_oboi_multjashnyj_gorodok_1366x76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00106" cy="68580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</p:pic>
      <p:sp>
        <p:nvSpPr>
          <p:cNvPr id="18" name="Прямоугольник 17"/>
          <p:cNvSpPr/>
          <p:nvPr/>
        </p:nvSpPr>
        <p:spPr>
          <a:xfrm>
            <a:off x="2214546" y="3500438"/>
            <a:ext cx="71438" cy="278608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500166" y="1500174"/>
            <a:ext cx="1571636" cy="200026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571604" y="1571612"/>
            <a:ext cx="1428760" cy="1857388"/>
          </a:xfrm>
          <a:prstGeom prst="roundRect">
            <a:avLst/>
          </a:prstGeom>
          <a:solidFill>
            <a:srgbClr val="1313A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714480" y="1714488"/>
            <a:ext cx="1143008" cy="10715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5126" name="Picture 6" descr="http://dasha46.narod.ru/Encyclopedic_Knowledge/General_Science/RoadSigns/1/mesto_ostanovki_trollejbusa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 l="16667" t="19698" r="16667" b="44612"/>
          <a:stretch>
            <a:fillRect/>
          </a:stretch>
        </p:blipFill>
        <p:spPr bwMode="auto">
          <a:xfrm>
            <a:off x="1714480" y="1785926"/>
            <a:ext cx="1047757" cy="785818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-142908" y="6000768"/>
            <a:ext cx="9429816" cy="10001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6" name="Picture 3" descr="C:\Documents and Settings\Ирина\Рабочий стол\мама\картинки\77864293_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7503477" y="3571876"/>
            <a:ext cx="1640523" cy="2675804"/>
          </a:xfrm>
          <a:prstGeom prst="rect">
            <a:avLst/>
          </a:prstGeom>
          <a:noFill/>
        </p:spPr>
      </p:pic>
      <p:pic>
        <p:nvPicPr>
          <p:cNvPr id="5129" name="Picture 9" descr="C:\Documents and Settings\Ирина\Рабочий стол\мама\картинки\1338145874_mlvwr1zpixk6mbp.jpe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4500" b="62950"/>
          <a:stretch>
            <a:fillRect/>
          </a:stretch>
        </p:blipFill>
        <p:spPr bwMode="auto">
          <a:xfrm>
            <a:off x="2357422" y="2571744"/>
            <a:ext cx="4825198" cy="3929090"/>
          </a:xfrm>
          <a:prstGeom prst="rect">
            <a:avLst/>
          </a:prstGeom>
          <a:noFill/>
        </p:spPr>
      </p:pic>
      <p:pic>
        <p:nvPicPr>
          <p:cNvPr id="1026" name="Picture 2" descr="C:\Documents and Settings\Ирина\Рабочий стол\мама\картинки\1300082682_bezimeni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0" t="54262" r="2949" b="7386"/>
          <a:stretch>
            <a:fillRect/>
          </a:stretch>
        </p:blipFill>
        <p:spPr bwMode="auto">
          <a:xfrm flipH="1">
            <a:off x="-1" y="4819917"/>
            <a:ext cx="2500298" cy="20380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79459856"/>
      </p:ext>
    </p:extLst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22222E-6 L -0.00069 0.1620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11111E-6 L 0.86337 0.0055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2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2.96296E-6 C -0.28646 -0.00162 -0.57275 -0.00301 -0.6974 0.03658 C -0.82188 0.07616 -0.73907 0.20533 -0.74809 0.2382 " pathEditMode="relative" rAng="0" ptsTypes="aaA">
                                      <p:cBhvr>
                                        <p:cTn id="1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1" y="118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11111E-6 L 0.88316 0.0055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1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Documents and Settings\Ирина\Рабочий стол\мама\картинки\14_7157_oboi_multjashnyj_gorodok_1366x76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894" y="0"/>
            <a:ext cx="9100106" cy="6858000"/>
          </a:xfrm>
          <a:prstGeom prst="rect">
            <a:avLst/>
          </a:prstGeom>
          <a:noFill/>
        </p:spPr>
      </p:pic>
      <p:pic>
        <p:nvPicPr>
          <p:cNvPr id="3" name="Picture 2" descr="C:\Documents and Settings\Ирина\Рабочий стол\мама\картинки\mult41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750" b="4000"/>
          <a:stretch>
            <a:fillRect/>
          </a:stretch>
        </p:blipFill>
        <p:spPr bwMode="auto">
          <a:xfrm>
            <a:off x="0" y="1714464"/>
            <a:ext cx="3946615" cy="5143536"/>
          </a:xfrm>
          <a:prstGeom prst="rect">
            <a:avLst/>
          </a:prstGeom>
          <a:noFill/>
        </p:spPr>
      </p:pic>
      <p:pic>
        <p:nvPicPr>
          <p:cNvPr id="4" name="Picture 3" descr="C:\Documents and Settings\Ирина\Рабочий стол\мама\картинки\77864293_7.png"/>
          <p:cNvPicPr>
            <a:picLocks noChangeAspect="1" noChangeArrowheads="1"/>
          </p:cNvPicPr>
          <p:nvPr/>
        </p:nvPicPr>
        <p:blipFill>
          <a:blip r:embed="rId5"/>
          <a:srcRect b="14918"/>
          <a:stretch>
            <a:fillRect/>
          </a:stretch>
        </p:blipFill>
        <p:spPr bwMode="auto">
          <a:xfrm flipH="1">
            <a:off x="5500694" y="2000240"/>
            <a:ext cx="3500462" cy="485776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357290" y="642918"/>
            <a:ext cx="6643734" cy="1323439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8000" b="1" dirty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Молодцы!</a:t>
            </a:r>
            <a:endParaRPr lang="ru-RU" sz="8000" b="1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79007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22</Words>
  <Application>Microsoft Office PowerPoint</Application>
  <PresentationFormat>Экран (4:3)</PresentationFormat>
  <Paragraphs>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9</vt:i4>
      </vt:variant>
      <vt:variant>
        <vt:lpstr>Заголовки слайдов</vt:lpstr>
      </vt:variant>
      <vt:variant>
        <vt:i4>9</vt:i4>
      </vt:variant>
    </vt:vector>
  </HeadingPairs>
  <TitlesOfParts>
    <vt:vector size="18" baseType="lpstr">
      <vt:lpstr>Официальная</vt:lpstr>
      <vt:lpstr>1_Официальная</vt:lpstr>
      <vt:lpstr>2_Официальная</vt:lpstr>
      <vt:lpstr>3_Официальная</vt:lpstr>
      <vt:lpstr>4_Официальная</vt:lpstr>
      <vt:lpstr>5_Официальная</vt:lpstr>
      <vt:lpstr>6_Официальная</vt:lpstr>
      <vt:lpstr>7_Официальная</vt:lpstr>
      <vt:lpstr>8_Официальная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Михан</dc:creator>
  <cp:lastModifiedBy>Михан</cp:lastModifiedBy>
  <cp:revision>1</cp:revision>
  <dcterms:created xsi:type="dcterms:W3CDTF">2013-03-13T17:03:28Z</dcterms:created>
  <dcterms:modified xsi:type="dcterms:W3CDTF">2013-03-13T17:05:22Z</dcterms:modified>
</cp:coreProperties>
</file>