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9" r:id="rId3"/>
    <p:sldId id="288" r:id="rId4"/>
    <p:sldId id="287" r:id="rId5"/>
    <p:sldId id="286" r:id="rId6"/>
    <p:sldId id="285" r:id="rId7"/>
    <p:sldId id="284" r:id="rId8"/>
    <p:sldId id="283" r:id="rId9"/>
    <p:sldId id="275" r:id="rId10"/>
    <p:sldId id="27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720" autoAdjust="0"/>
  </p:normalViewPr>
  <p:slideViewPr>
    <p:cSldViewPr>
      <p:cViewPr varScale="1">
        <p:scale>
          <a:sx n="103" d="100"/>
          <a:sy n="103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dizigner.com/wp-content/uploads/2006/12/tutorial-adobeillustrator-snowflake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i014.radikal.ru/0712/30/d8b1320621cf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gif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dizigner.com/wp-content/uploads/2006/12/tutorial-adobeillustrator-snowflake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014.radikal.ru/0712/30/d8b1320621c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014.radikal.ru/0712/30/d8b1320621c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5214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</a:t>
            </a:r>
            <a:r>
              <a:rPr lang="ru-RU" dirty="0" smtClean="0"/>
              <a:t>опытов совместной –исследовательской деятельности «Льдинка и Снежинка»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066" y="928670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14422"/>
            <a:ext cx="1714512" cy="1714512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53117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8"/>
            <a:ext cx="4714908" cy="28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39 из 16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00570"/>
            <a:ext cx="171451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6" descr="Картинка 133 из 1207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857628"/>
            <a:ext cx="2714644" cy="2813103"/>
          </a:xfrm>
          <a:prstGeom prst="rect">
            <a:avLst/>
          </a:prstGeom>
          <a:noFill/>
        </p:spPr>
      </p:pic>
      <p:pic>
        <p:nvPicPr>
          <p:cNvPr id="6" name="Picture 2" descr="Картинка 139 из 1655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786" y="642918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2" descr="Картинка 139 из 1655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7884" y="435769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G_NEW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0037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G_NE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357158" y="857232"/>
            <a:ext cx="8072494" cy="164307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Снег и лёд не тонут, они легче воды.</a:t>
            </a:r>
          </a:p>
        </p:txBody>
      </p:sp>
      <p:pic>
        <p:nvPicPr>
          <p:cNvPr id="6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857628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71472" y="857232"/>
            <a:ext cx="7715304" cy="1428760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 лёд – это хорошо или плохо?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048000"/>
            <a:ext cx="3314700" cy="3810000"/>
          </a:xfrm>
          <a:prstGeom prst="rect">
            <a:avLst/>
          </a:prstGeom>
          <a:noFill/>
        </p:spPr>
      </p:pic>
      <p:pic>
        <p:nvPicPr>
          <p:cNvPr id="5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785794"/>
            <a:ext cx="4071966" cy="3643338"/>
          </a:xfrm>
          <a:prstGeom prst="rect">
            <a:avLst/>
          </a:prstGeom>
          <a:noFill/>
        </p:spPr>
      </p:pic>
      <p:pic>
        <p:nvPicPr>
          <p:cNvPr id="6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3214686"/>
            <a:ext cx="2928958" cy="34560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Картинка 36 из 23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286256"/>
            <a:ext cx="2143108" cy="2714620"/>
          </a:xfrm>
          <a:prstGeom prst="rect">
            <a:avLst/>
          </a:prstGeom>
          <a:noFill/>
        </p:spPr>
      </p:pic>
      <p:pic>
        <p:nvPicPr>
          <p:cNvPr id="7" name="Picture 10" descr="Картинка 36 из 23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643446"/>
            <a:ext cx="3571900" cy="2357430"/>
          </a:xfrm>
          <a:prstGeom prst="rect">
            <a:avLst/>
          </a:prstGeom>
          <a:noFill/>
        </p:spPr>
      </p:pic>
      <p:pic>
        <p:nvPicPr>
          <p:cNvPr id="8" name="Picture 10" descr="Картинка 36 из 23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714884"/>
            <a:ext cx="2214578" cy="2285992"/>
          </a:xfrm>
          <a:prstGeom prst="rect">
            <a:avLst/>
          </a:prstGeom>
          <a:noFill/>
        </p:spPr>
      </p:pic>
      <p:pic>
        <p:nvPicPr>
          <p:cNvPr id="9" name="Picture 10" descr="Картинка 36 из 23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714884"/>
            <a:ext cx="2643174" cy="2285992"/>
          </a:xfrm>
          <a:prstGeom prst="rect">
            <a:avLst/>
          </a:prstGeom>
          <a:noFill/>
        </p:spPr>
      </p:pic>
      <p:pic>
        <p:nvPicPr>
          <p:cNvPr id="10" name="Picture 2" descr="Картинка 13 из 126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914400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857224" y="571480"/>
            <a:ext cx="6215106" cy="1143008"/>
          </a:xfrm>
          <a:prstGeom prst="cloudCallout">
            <a:avLst>
              <a:gd name="adj1" fmla="val -15149"/>
              <a:gd name="adj2" fmla="val 944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сохраняет тепло.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Картинка 139 из 165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64291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285720" y="642918"/>
            <a:ext cx="4357718" cy="785818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328614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 где образуется лед?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Картинка 2 из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929058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Admin\Рабочий стол\внеклассное мероприятие1\d708ccc098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4786314" cy="51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139 из 16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71480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214282" y="571480"/>
            <a:ext cx="7786742" cy="928694"/>
          </a:xfrm>
          <a:prstGeom prst="cloudCallout">
            <a:avLst>
              <a:gd name="adj1" fmla="val -15149"/>
              <a:gd name="adj2" fmla="val 944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всё живое не замерзает подо льдом?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6072230" cy="51435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11" name="Picture 7" descr="naca213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Картинка 5 из 1343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4286256"/>
            <a:ext cx="1785950" cy="1071570"/>
          </a:xfrm>
          <a:prstGeom prst="rect">
            <a:avLst/>
          </a:prstGeom>
          <a:noFill/>
        </p:spPr>
      </p:pic>
      <p:pic>
        <p:nvPicPr>
          <p:cNvPr id="13" name="Picture 20" descr="Картинка 18 из 1343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6124"/>
            <a:ext cx="2357454" cy="1428760"/>
          </a:xfrm>
          <a:prstGeom prst="rect">
            <a:avLst/>
          </a:prstGeom>
          <a:noFill/>
        </p:spPr>
      </p:pic>
      <p:pic>
        <p:nvPicPr>
          <p:cNvPr id="14" name="Picture 10" descr="Картинка 36 из 23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715016"/>
            <a:ext cx="1857388" cy="642942"/>
          </a:xfrm>
          <a:prstGeom prst="rect">
            <a:avLst/>
          </a:prstGeom>
          <a:noFill/>
        </p:spPr>
      </p:pic>
      <p:pic>
        <p:nvPicPr>
          <p:cNvPr id="15" name="Picture 10" descr="Картинка 36 из 23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500570"/>
            <a:ext cx="2928958" cy="1143008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5572100" y="4929198"/>
            <a:ext cx="3571900" cy="1785950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Лёд тоже сохраняет тепло.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2" descr="Картинка 139 из 165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7144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785794"/>
            <a:ext cx="5500694" cy="1357322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 значение имеет снег и лёд в жизни человека?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21455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357826"/>
            <a:ext cx="1143007" cy="1195820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71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Презентация опытов совместной –исследовательской деятельности «Льдинка и Снежинка»  </vt:lpstr>
      <vt:lpstr>Снег непрозрачный.                                  Лёд прозрачный.</vt:lpstr>
      <vt:lpstr>Слайд 3</vt:lpstr>
      <vt:lpstr>В тепле снег и лёд тают. Образуется вода.</vt:lpstr>
      <vt:lpstr>Слайд 5</vt:lpstr>
      <vt:lpstr>Слайд 6</vt:lpstr>
      <vt:lpstr>А где образуется лед?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м</cp:lastModifiedBy>
  <cp:revision>50</cp:revision>
  <dcterms:modified xsi:type="dcterms:W3CDTF">2012-12-18T13:08:10Z</dcterms:modified>
</cp:coreProperties>
</file>