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D9DD1-A129-4B8E-95B4-91B222B992DA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1E242-72F5-42BC-8DCD-22A56868C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1E242-72F5-42BC-8DCD-22A56868CADA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34F7-97F5-4FDB-9FC0-D14EC1C32889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95273A-BE74-45EB-B345-6BD6BDC4DB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34F7-97F5-4FDB-9FC0-D14EC1C32889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5273A-BE74-45EB-B345-6BD6BDC4DB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34F7-97F5-4FDB-9FC0-D14EC1C32889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5273A-BE74-45EB-B345-6BD6BDC4DB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F1134F7-97F5-4FDB-9FC0-D14EC1C32889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C95273A-BE74-45EB-B345-6BD6BDC4DB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34F7-97F5-4FDB-9FC0-D14EC1C32889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5273A-BE74-45EB-B345-6BD6BDC4DB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34F7-97F5-4FDB-9FC0-D14EC1C32889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5273A-BE74-45EB-B345-6BD6BDC4DB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5273A-BE74-45EB-B345-6BD6BDC4DB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34F7-97F5-4FDB-9FC0-D14EC1C32889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34F7-97F5-4FDB-9FC0-D14EC1C32889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5273A-BE74-45EB-B345-6BD6BDC4DB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34F7-97F5-4FDB-9FC0-D14EC1C32889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5273A-BE74-45EB-B345-6BD6BDC4DB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F1134F7-97F5-4FDB-9FC0-D14EC1C32889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C95273A-BE74-45EB-B345-6BD6BDC4DB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34F7-97F5-4FDB-9FC0-D14EC1C32889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95273A-BE74-45EB-B345-6BD6BDC4DB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F1134F7-97F5-4FDB-9FC0-D14EC1C32889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C95273A-BE74-45EB-B345-6BD6BDC4DB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Занятие, посвященное дню снятия блокады.</a:t>
            </a:r>
          </a:p>
          <a:p>
            <a:r>
              <a:rPr lang="ru-RU" dirty="0" smtClean="0"/>
              <a:t>Старшая логопедическая группа №1</a:t>
            </a:r>
          </a:p>
          <a:p>
            <a:r>
              <a:rPr lang="ru-RU" dirty="0" smtClean="0"/>
              <a:t>27.01.2013 год.</a:t>
            </a:r>
          </a:p>
          <a:p>
            <a:r>
              <a:rPr lang="ru-RU" dirty="0" smtClean="0"/>
              <a:t>Воспитатель: </a:t>
            </a:r>
            <a:r>
              <a:rPr lang="ru-RU" i="1" dirty="0" smtClean="0"/>
              <a:t>Марченко Елена Анатольевна.</a:t>
            </a:r>
            <a:endParaRPr lang="ru-RU" dirty="0" smtClean="0"/>
          </a:p>
          <a:p>
            <a:r>
              <a:rPr lang="ru-RU" i="1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7200" dirty="0" smtClean="0"/>
              <a:t>Никто не забыт! Ничто не забыто!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361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Всю  зиму в домах не было  отопления,  света,  воды</a:t>
            </a:r>
            <a:r>
              <a:rPr lang="ru-RU" sz="2800" dirty="0" smtClean="0"/>
              <a:t>…</a:t>
            </a:r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361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91680" y="1484784"/>
            <a:ext cx="6096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Каждую  ночь  гул  самолетов,  разрывы  бомб</a:t>
            </a:r>
            <a:r>
              <a:rPr lang="ru-RU" sz="2800" dirty="0" smtClean="0"/>
              <a:t>…</a:t>
            </a:r>
            <a:endParaRPr lang="ru-RU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362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Наверное,  никогда  еще  не  было  так  холодно  и  страшно</a:t>
            </a:r>
            <a:r>
              <a:rPr lang="ru-RU" sz="2800" dirty="0" smtClean="0"/>
              <a:t>….</a:t>
            </a:r>
            <a:endParaRPr lang="ru-RU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362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Давайте,  подойдем друг к другу поближе,  обнимемся  и  согреем  друга  своим  теплом</a:t>
            </a:r>
            <a:r>
              <a:rPr lang="ru-RU" sz="2800" dirty="0" smtClean="0"/>
              <a:t>!</a:t>
            </a:r>
            <a:endParaRPr lang="ru-RU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362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Но страна не  забыла  Ленинград!  По  Ладожскому  озеру под  огнем  противника  перевозили  хлеб  в  город, а  обратно  эвакуировали  стариков,  детей,  раненых.</a:t>
            </a:r>
            <a:endParaRPr lang="ru-RU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364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И вот  27  января наш город был  полностью  освобожден  от  блокады</a:t>
            </a:r>
            <a:endParaRPr lang="ru-RU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3628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Многие  здания  были  разрушены .  Давайте , попробуем их восстановить!</a:t>
            </a:r>
            <a:endParaRPr lang="ru-RU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363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  блокадные дни, </a:t>
            </a:r>
            <a:br>
              <a:rPr lang="ru-RU" sz="2400" dirty="0" smtClean="0"/>
            </a:br>
            <a:r>
              <a:rPr lang="ru-RU" sz="2400" dirty="0" smtClean="0"/>
              <a:t>Под  обстрелом, в  снегу</a:t>
            </a:r>
            <a:endParaRPr lang="ru-RU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363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Не  сдался,  не сдался</a:t>
            </a:r>
            <a:br>
              <a:rPr lang="ru-RU" sz="2400" dirty="0" smtClean="0"/>
            </a:br>
            <a:r>
              <a:rPr lang="ru-RU" sz="2400" dirty="0" smtClean="0"/>
              <a:t>Наш город врагу!</a:t>
            </a:r>
            <a:endParaRPr lang="ru-RU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363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Здесь  гордые,  смелые  люди  живут,</a:t>
            </a:r>
            <a:br>
              <a:rPr lang="ru-RU" sz="2400" dirty="0" smtClean="0"/>
            </a:br>
            <a:r>
              <a:rPr lang="ru-RU" sz="2400" dirty="0" smtClean="0"/>
              <a:t>И  славится всюду  их  доблестный  труд!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359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  одном  прекрасном  городе   жила-была  девочка  Таня Савичева. Жила девочка   на  Васильевском  острове  и  была  у  не е  большая  и  дружная семья…. </a:t>
            </a:r>
            <a:endParaRPr lang="ru-RU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366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51520" y="332656"/>
            <a:ext cx="4416491" cy="331236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Дети рисуют блокаду.</a:t>
            </a:r>
            <a:endParaRPr lang="ru-RU" sz="3200" dirty="0"/>
          </a:p>
        </p:txBody>
      </p:sp>
      <p:pic>
        <p:nvPicPr>
          <p:cNvPr id="6" name="Рисунок 5" descr="DSC0366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067944" y="3240360"/>
            <a:ext cx="4823520" cy="3617640"/>
          </a:xfrm>
          <a:prstGeom prst="rect">
            <a:avLst/>
          </a:prstGeom>
        </p:spPr>
      </p:pic>
      <p:pic>
        <p:nvPicPr>
          <p:cNvPr id="7" name="Рисунок 6" descr="DSC0366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3465004"/>
            <a:ext cx="4523995" cy="3392996"/>
          </a:xfrm>
          <a:prstGeom prst="rect">
            <a:avLst/>
          </a:prstGeom>
        </p:spPr>
      </p:pic>
      <p:pic>
        <p:nvPicPr>
          <p:cNvPr id="8" name="Рисунок 7" descr="DSC0366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572000" y="188640"/>
            <a:ext cx="4392489" cy="32943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360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И тут началась  война! На  нашу  страну  напала  фашистская  Германия!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360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 Фашисты стали бомбить наш город. Все вокруг приняло военный вид.  Золотой купол  Исаакиевского собора покрасили зеленой краской….</a:t>
            </a: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360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Скульптуры  укротителей  коней  сняли  с   Аничкова  моста  и закопали  в  землю</a:t>
            </a:r>
            <a:r>
              <a:rPr lang="ru-RU" sz="2800" dirty="0" smtClean="0"/>
              <a:t>…</a:t>
            </a: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361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Фашисты  подходили  со всех  сторон, кольцо  вокруг    города  смыкалось</a:t>
            </a:r>
            <a:r>
              <a:rPr lang="ru-RU" sz="2800" dirty="0" smtClean="0"/>
              <a:t>!</a:t>
            </a: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362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Все  дороги,  ведущие  к  городу,  были  перерезаны.  Осталась  одна  по  Ладожскому  озеру.  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361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47664" y="1484784"/>
            <a:ext cx="6096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Наступила  холодная  блокадная  зима!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361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47664" y="1484784"/>
            <a:ext cx="6096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Вот  такой  кусочек  хлеба  выдавали  жителю  блокадного  Ленинграда.  И  все… Больше  ничего,  только  вода  из  Невы.</a:t>
            </a:r>
            <a:endParaRPr lang="ru-RU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125</TotalTime>
  <Words>267</Words>
  <Application>Microsoft Office PowerPoint</Application>
  <PresentationFormat>Экран (4:3)</PresentationFormat>
  <Paragraphs>28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Никто не забыт! Ничто не забыто!</vt:lpstr>
      <vt:lpstr>В  одном  прекрасном  городе   жила-была  девочка  Таня Савичева. Жила девочка   на  Васильевском  острове  и  была  у  не е  большая  и  дружная семья…. </vt:lpstr>
      <vt:lpstr>И тут началась  война! На  нашу  страну  напала  фашистская  Германия!</vt:lpstr>
      <vt:lpstr> Фашисты стали бомбить наш город. Все вокруг приняло военный вид.  Золотой купол  Исаакиевского собора покрасили зеленой краской….</vt:lpstr>
      <vt:lpstr>Скульптуры  укротителей  коней  сняли  с   Аничкова  моста  и закопали  в  землю…</vt:lpstr>
      <vt:lpstr>Фашисты  подходили  со всех  сторон, кольцо  вокруг    города  смыкалось!</vt:lpstr>
      <vt:lpstr>Все  дороги,  ведущие  к  городу,  были  перерезаны.  Осталась  одна  по  Ладожскому  озеру.  </vt:lpstr>
      <vt:lpstr>Наступила  холодная  блокадная  зима!</vt:lpstr>
      <vt:lpstr>Вот  такой  кусочек  хлеба  выдавали  жителю  блокадного  Ленинграда.  И  все… Больше  ничего,  только  вода  из  Невы.</vt:lpstr>
      <vt:lpstr>Всю  зиму в домах не было  отопления,  света,  воды…</vt:lpstr>
      <vt:lpstr>Каждую  ночь  гул  самолетов,  разрывы  бомб…</vt:lpstr>
      <vt:lpstr>Наверное,  никогда  еще  не  было  так  холодно  и  страшно….</vt:lpstr>
      <vt:lpstr>Давайте,  подойдем друг к другу поближе,  обнимемся  и  согреем  друга  своим  теплом!</vt:lpstr>
      <vt:lpstr>Но страна не  забыла  Ленинград!  По  Ладожскому  озеру под  огнем  противника  перевозили  хлеб  в  город, а  обратно  эвакуировали  стариков,  детей,  раненых.</vt:lpstr>
      <vt:lpstr>И вот  27  января наш город был  полностью  освобожден  от  блокады</vt:lpstr>
      <vt:lpstr>Многие  здания  были  разрушены .  Давайте , попробуем их восстановить!</vt:lpstr>
      <vt:lpstr>В  блокадные дни,  Под  обстрелом, в  снегу</vt:lpstr>
      <vt:lpstr>Не  сдался,  не сдался Наш город врагу!</vt:lpstr>
      <vt:lpstr>Здесь  гордые,  смелые  люди  живут, И  славится всюду  их  доблестный  труд!</vt:lpstr>
      <vt:lpstr>Дети рисуют блокаду.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Soft Illusion</dc:creator>
  <cp:lastModifiedBy>Soft Illusion</cp:lastModifiedBy>
  <cp:revision>15</cp:revision>
  <dcterms:created xsi:type="dcterms:W3CDTF">2013-03-02T13:14:57Z</dcterms:created>
  <dcterms:modified xsi:type="dcterms:W3CDTF">2013-03-12T16:14:17Z</dcterms:modified>
</cp:coreProperties>
</file>