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57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DE14-8A53-42A8-AABB-AE50514109DE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096-DB45-4ACD-B9D7-E06C682275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DE14-8A53-42A8-AABB-AE50514109DE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096-DB45-4ACD-B9D7-E06C68227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DE14-8A53-42A8-AABB-AE50514109DE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096-DB45-4ACD-B9D7-E06C68227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DE14-8A53-42A8-AABB-AE50514109DE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096-DB45-4ACD-B9D7-E06C68227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DE14-8A53-42A8-AABB-AE50514109DE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786096-DB45-4ACD-B9D7-E06C68227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DE14-8A53-42A8-AABB-AE50514109DE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096-DB45-4ACD-B9D7-E06C68227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DE14-8A53-42A8-AABB-AE50514109DE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096-DB45-4ACD-B9D7-E06C68227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DE14-8A53-42A8-AABB-AE50514109DE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096-DB45-4ACD-B9D7-E06C68227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DE14-8A53-42A8-AABB-AE50514109DE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096-DB45-4ACD-B9D7-E06C68227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DE14-8A53-42A8-AABB-AE50514109DE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096-DB45-4ACD-B9D7-E06C68227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DE14-8A53-42A8-AABB-AE50514109DE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86096-DB45-4ACD-B9D7-E06C68227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91DE14-8A53-42A8-AABB-AE50514109DE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786096-DB45-4ACD-B9D7-E06C682275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3;&#1072;&#1096;&#1080;%20&#1076;&#1086;&#1082;&#1091;&#1084;&#1077;&#1085;&#1090;&#1099;\&#1044;&#1077;&#1090;&#1089;&#1082;&#1080;&#1081;%20&#1089;&#1072;&#1076;\&#1069;&#1082;&#1086;&#1083;&#1086;&#1075;&#1080;&#1103;\&#1055;&#1090;&#1080;&#1094;&#1099;\Penie_ptic_-_Snegir_(xMusic.me)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Наши документы\Детский сад\Экология\Птицы\0013-013-Sneg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аши документы\Детский сад\Экология\Птицы\0008-008-Snegir-snegir-razmerom-nemnogim-bolshe-vorob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8640"/>
            <a:ext cx="5328592" cy="6480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ши документы\Детский сад\Экология\Птицы\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904656" cy="6120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ши документы\Детский сад\Экология\Птицы\snegirek.mini-zoo.image017.800xau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снегири едят?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Наши документы\Детский сад\Экология\Птицы\1292870239_6c915f0dd77d080c3df5392806328ae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032448" cy="4248472"/>
          </a:xfrm>
          <a:prstGeom prst="rect">
            <a:avLst/>
          </a:prstGeom>
          <a:noFill/>
        </p:spPr>
      </p:pic>
      <p:pic>
        <p:nvPicPr>
          <p:cNvPr id="7171" name="Picture 3" descr="D:\Наши документы\Детский сад\Экология\Птицы\68338970_491504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484784"/>
            <a:ext cx="4172272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8195" name="Picture 3" descr="D:\Наши документы\Детский сад\Экология\Птицы\snegir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4176464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D:\Наши документы\Детский сад\Экология\Птицы\1298124992_snegiri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6672"/>
            <a:ext cx="4104456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4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ши документы\Детский сад\Экология\Птицы\wpapers_ru_Снегирь-на-ветка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enie_ptic_-_Snegir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07896" y="6237312"/>
            <a:ext cx="936104" cy="620688"/>
          </a:xfrm>
          <a:prstGeom prst="rect">
            <a:avLst/>
          </a:prstGeom>
        </p:spPr>
      </p:pic>
    </p:spTree>
  </p:cSld>
  <p:clrMapOvr>
    <a:masterClrMapping/>
  </p:clrMapOvr>
  <p:transition spd="slow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2708918"/>
            <a:ext cx="7920880" cy="104644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           </a:t>
            </a:r>
          </a:p>
          <a:p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СПАСИБО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ЗА ВНИМАНИЕ!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112</TotalTime>
  <Words>11</Words>
  <Application>Microsoft Office PowerPoint</Application>
  <PresentationFormat>Экран (4:3)</PresentationFormat>
  <Paragraphs>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Что снегири едят?</vt:lpstr>
      <vt:lpstr>    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15</cp:revision>
  <dcterms:created xsi:type="dcterms:W3CDTF">2013-02-08T20:06:04Z</dcterms:created>
  <dcterms:modified xsi:type="dcterms:W3CDTF">2013-03-11T19:02:09Z</dcterms:modified>
</cp:coreProperties>
</file>