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3" r:id="rId4"/>
    <p:sldId id="264" r:id="rId5"/>
    <p:sldId id="261" r:id="rId6"/>
    <p:sldId id="260" r:id="rId7"/>
    <p:sldId id="262" r:id="rId8"/>
    <p:sldId id="259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8B03-79C0-4476-9518-B46E9B0C3473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70B9-484F-4D81-99E6-86A545A4E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mg1.liveinternet.ru/images/attach/c/2/73/895/73895261_2795685_007eq7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9200"/>
            <a:ext cx="9144000" cy="69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listof.net/_pu/9/17136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diieeta.ru/3055_con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3851920" cy="5991875"/>
          </a:xfrm>
          <a:prstGeom prst="rect">
            <a:avLst/>
          </a:prstGeom>
          <a:noFill/>
        </p:spPr>
      </p:pic>
      <p:pic>
        <p:nvPicPr>
          <p:cNvPr id="23558" name="Picture 6" descr="http://www.tastykitchen.ru/content/uploads/2012/09/kom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4896544" cy="3677098"/>
          </a:xfrm>
          <a:prstGeom prst="rect">
            <a:avLst/>
          </a:prstGeom>
          <a:noFill/>
        </p:spPr>
      </p:pic>
      <p:pic>
        <p:nvPicPr>
          <p:cNvPr id="23560" name="Picture 8" descr="http://hozyayka.org/uploads/taginator/Sep-2012/varene-iz-grush-s-koric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95649"/>
            <a:ext cx="4991100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344816" cy="3096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en-US" sz="20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20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квалифицированной категории </a:t>
            </a:r>
            <a:r>
              <a:rPr lang="ru-RU" sz="2000" b="1" cap="all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Родкина</a:t>
            </a:r>
            <a:r>
              <a:rPr lang="ru-RU" sz="20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Вера Николаевна</a:t>
            </a: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23/nadya-korol.0/0_bd1a_2c48bca8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Груша, яблоко, банан,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Ананас из жарких стран.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вкусные продукты</a:t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Вместе все зовутся...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jplus.ru/img4/1/0/1001smile/fruit_basket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7385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Круглое, румяное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расту на ветке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Любят меня взрослые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маленькие детки.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allplanet.ru/_ph/15/221292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4505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за фрукт на вкус хорош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лампочку похож,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Бок зелёный солнцем греет,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желтеет и краснеет?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2/74/321/74321928_GRU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42"/>
            <a:ext cx="9144000" cy="680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018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оранжевой кожей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мячик похожий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 центре не пусто,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сочно и вкусно.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Груша, яблоко, банан, Ананас из жарких стран. Эти вкусные продукты Вместе все зовутся...  </vt:lpstr>
      <vt:lpstr>Презентация PowerPoint</vt:lpstr>
      <vt:lpstr>   Круглое, румяное Я расту на ветке Любят меня взрослые  И маленькие детки.    </vt:lpstr>
      <vt:lpstr>Презентация PowerPoint</vt:lpstr>
      <vt:lpstr>Что за фрукт на вкус хорош И на лампочку похож, Бок зелёный солнцем греет, Он желтеет и краснеет?</vt:lpstr>
      <vt:lpstr>Презентация PowerPoint</vt:lpstr>
      <vt:lpstr>   С оранжевой кожей На мячик похожий Но в центре не пусто, А сочно и вкусно.  </vt:lpstr>
      <vt:lpstr>Презентация PowerPoint</vt:lpstr>
      <vt:lpstr>Презентация PowerPoint</vt:lpstr>
      <vt:lpstr>    Конец    выполнила воспитатель  II  квалифицированной категории Родкина Вера Николаевна 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Вера</cp:lastModifiedBy>
  <cp:revision>29</cp:revision>
  <dcterms:created xsi:type="dcterms:W3CDTF">2012-11-04T08:30:42Z</dcterms:created>
  <dcterms:modified xsi:type="dcterms:W3CDTF">2013-06-16T09:54:36Z</dcterms:modified>
</cp:coreProperties>
</file>