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8" r:id="rId4"/>
    <p:sldId id="267" r:id="rId5"/>
    <p:sldId id="269" r:id="rId6"/>
    <p:sldId id="271" r:id="rId7"/>
    <p:sldId id="274" r:id="rId8"/>
    <p:sldId id="276" r:id="rId9"/>
    <p:sldId id="278" r:id="rId10"/>
    <p:sldId id="279" r:id="rId11"/>
    <p:sldId id="281" r:id="rId12"/>
    <p:sldId id="280" r:id="rId13"/>
    <p:sldId id="260" r:id="rId14"/>
    <p:sldId id="264" r:id="rId15"/>
    <p:sldId id="265" r:id="rId16"/>
    <p:sldId id="285" r:id="rId17"/>
    <p:sldId id="288" r:id="rId18"/>
    <p:sldId id="295" r:id="rId19"/>
    <p:sldId id="292" r:id="rId20"/>
    <p:sldId id="293" r:id="rId21"/>
    <p:sldId id="289" r:id="rId22"/>
    <p:sldId id="287" r:id="rId23"/>
    <p:sldId id="286" r:id="rId24"/>
    <p:sldId id="290" r:id="rId25"/>
    <p:sldId id="294" r:id="rId26"/>
    <p:sldId id="296" r:id="rId27"/>
    <p:sldId id="297" r:id="rId28"/>
    <p:sldId id="300" r:id="rId29"/>
    <p:sldId id="298" r:id="rId30"/>
    <p:sldId id="299" r:id="rId31"/>
    <p:sldId id="302" r:id="rId32"/>
    <p:sldId id="301" r:id="rId33"/>
    <p:sldId id="303" r:id="rId34"/>
    <p:sldId id="266" r:id="rId35"/>
    <p:sldId id="304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56" autoAdjust="0"/>
    <p:restoredTop sz="94293" autoAdjust="0"/>
  </p:normalViewPr>
  <p:slideViewPr>
    <p:cSldViewPr>
      <p:cViewPr varScale="1">
        <p:scale>
          <a:sx n="103" d="100"/>
          <a:sy n="103" d="100"/>
        </p:scale>
        <p:origin x="-2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50117-D701-4CFF-9DA1-A426169CA7C3}" type="datetimeFigureOut">
              <a:rPr lang="ru-RU" smtClean="0"/>
              <a:pPr/>
              <a:t>23.01.2012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1"/>
          <p:cNvGrpSpPr/>
          <p:nvPr/>
        </p:nvGrpSpPr>
        <p:grpSpPr>
          <a:xfrm>
            <a:off x="285720" y="214290"/>
            <a:ext cx="4008163" cy="6492713"/>
            <a:chOff x="1021664" y="-206193"/>
            <a:chExt cx="4008163" cy="6492713"/>
          </a:xfrm>
        </p:grpSpPr>
        <p:sp>
          <p:nvSpPr>
            <p:cNvPr id="14" name="Прямоугольник 13"/>
            <p:cNvSpPr/>
            <p:nvPr/>
          </p:nvSpPr>
          <p:spPr>
            <a:xfrm rot="20773993">
              <a:off x="1243613" y="134706"/>
              <a:ext cx="3786214" cy="592935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scene3d>
              <a:camera prst="perspectiveRelaxedModerately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 rot="20773993">
              <a:off x="1182685" y="-155774"/>
              <a:ext cx="3786214" cy="5929354"/>
            </a:xfrm>
            <a:prstGeom prst="rect">
              <a:avLst/>
            </a:prstGeom>
            <a:solidFill>
              <a:schemeClr val="bg1"/>
            </a:solidFill>
            <a:ln cap="sq">
              <a:solidFill>
                <a:schemeClr val="bg1"/>
              </a:solidFill>
            </a:ln>
            <a:scene3d>
              <a:camera prst="perspectiveRelaxedModerately"/>
              <a:lightRig rig="threePt" dir="t"/>
            </a:scene3d>
            <a:sp3d extrusionH="76200" contourW="12700" prstMaterial="powder">
              <a:bevelT h="457200"/>
              <a:extrusionClr>
                <a:schemeClr val="bg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 rot="16200000" flipH="1">
              <a:off x="1485880" y="6057920"/>
              <a:ext cx="357190" cy="10001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Прямоугольник 11"/>
            <p:cNvSpPr/>
            <p:nvPr/>
          </p:nvSpPr>
          <p:spPr>
            <a:xfrm rot="20773993">
              <a:off x="1151155" y="-206193"/>
              <a:ext cx="3786214" cy="592935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scene3d>
              <a:camera prst="perspectiveRelaxedModerately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 rot="20706627">
              <a:off x="1021664" y="1211132"/>
              <a:ext cx="3695797" cy="1699187"/>
            </a:xfrm>
            <a:prstGeom prst="rect">
              <a:avLst/>
            </a:prstGeom>
            <a:noFill/>
          </p:spPr>
          <p:txBody>
            <a:bodyPr wrap="square" rtlCol="0">
              <a:prstTxWarp prst="textFadeUp">
                <a:avLst>
                  <a:gd name="adj" fmla="val 5781"/>
                </a:avLst>
              </a:prstTxWarp>
              <a:spAutoFit/>
            </a:bodyPr>
            <a:lstStyle/>
            <a:p>
              <a:r>
                <a:rPr lang="ru-RU" sz="6600" b="1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effectLst>
                    <a:innerShdw blurRad="38100" dist="25400" dir="16200000">
                      <a:prstClr val="black"/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Фото</a:t>
              </a:r>
            </a:p>
            <a:p>
              <a:r>
                <a:rPr lang="ru-RU" sz="6600" b="1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effectLst>
                    <a:innerShdw blurRad="38100" dist="25400" dir="16200000">
                      <a:prstClr val="black"/>
                    </a:innerShdw>
                  </a:effectLst>
                  <a:latin typeface="Times New Roman" pitchFamily="18" charset="0"/>
                  <a:cs typeface="Times New Roman" pitchFamily="18" charset="0"/>
                </a:rPr>
                <a:t>альбом</a:t>
              </a:r>
              <a:endParaRPr lang="ru-RU" sz="6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innerShdw blurRad="38100" dist="25400" dir="16200000">
                    <a:prstClr val="black"/>
                  </a:inn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857620" y="642918"/>
            <a:ext cx="5286380" cy="1470025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Логопедическая </a:t>
            </a:r>
            <a:br>
              <a:rPr lang="ru-RU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группа №5</a:t>
            </a:r>
            <a:endParaRPr lang="ru-RU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357686" y="2428868"/>
            <a:ext cx="4786314" cy="1643074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ln w="1905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МДОУ «Детский сад комбинированного вида№1»</a:t>
            </a:r>
          </a:p>
          <a:p>
            <a:r>
              <a:rPr lang="ru-RU" b="1" dirty="0" smtClean="0">
                <a:ln w="1905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Г.Энгельс</a:t>
            </a:r>
          </a:p>
          <a:p>
            <a:endParaRPr lang="ru-RU" b="1" dirty="0" smtClean="0">
              <a:ln w="1905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ru-RU" b="1" dirty="0" smtClean="0">
                <a:ln w="19050"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2008-2010</a:t>
            </a:r>
          </a:p>
          <a:p>
            <a:endParaRPr lang="ru-RU" b="1" dirty="0">
              <a:ln w="19050"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3" name="Группа 9"/>
          <p:cNvGrpSpPr/>
          <p:nvPr/>
        </p:nvGrpSpPr>
        <p:grpSpPr>
          <a:xfrm>
            <a:off x="6156176" y="4221088"/>
            <a:ext cx="1159538" cy="221724"/>
            <a:chOff x="4753027" y="2914650"/>
            <a:chExt cx="2438348" cy="311944"/>
          </a:xfrm>
          <a:effectLst>
            <a:outerShdw blurRad="114300" dist="38100" dir="18900000" sy="23000" kx="-1200000" algn="bl" rotWithShape="0">
              <a:prstClr val="black">
                <a:alpha val="69000"/>
              </a:prstClr>
            </a:outerShdw>
          </a:effectLst>
        </p:grpSpPr>
        <p:sp>
          <p:nvSpPr>
            <p:cNvPr id="11" name="Полилиния 10"/>
            <p:cNvSpPr/>
            <p:nvPr/>
          </p:nvSpPr>
          <p:spPr>
            <a:xfrm>
              <a:off x="4753027" y="3000372"/>
              <a:ext cx="222988" cy="142877"/>
            </a:xfrm>
            <a:custGeom>
              <a:avLst/>
              <a:gdLst>
                <a:gd name="connsiteX0" fmla="*/ 142875 w 168275"/>
                <a:gd name="connsiteY0" fmla="*/ 15875 h 153987"/>
                <a:gd name="connsiteX1" fmla="*/ 0 w 168275"/>
                <a:gd name="connsiteY1" fmla="*/ 58737 h 153987"/>
                <a:gd name="connsiteX2" fmla="*/ 0 w 168275"/>
                <a:gd name="connsiteY2" fmla="*/ 108744 h 153987"/>
                <a:gd name="connsiteX3" fmla="*/ 152400 w 168275"/>
                <a:gd name="connsiteY3" fmla="*/ 153987 h 153987"/>
                <a:gd name="connsiteX4" fmla="*/ 142875 w 168275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  <a:gd name="connsiteX0" fmla="*/ 197588 w 222988"/>
                <a:gd name="connsiteY0" fmla="*/ 15875 h 153987"/>
                <a:gd name="connsiteX1" fmla="*/ 54713 w 222988"/>
                <a:gd name="connsiteY1" fmla="*/ 58737 h 153987"/>
                <a:gd name="connsiteX2" fmla="*/ 54713 w 222988"/>
                <a:gd name="connsiteY2" fmla="*/ 108744 h 153987"/>
                <a:gd name="connsiteX3" fmla="*/ 207113 w 222988"/>
                <a:gd name="connsiteY3" fmla="*/ 153987 h 153987"/>
                <a:gd name="connsiteX4" fmla="*/ 197588 w 222988"/>
                <a:gd name="connsiteY4" fmla="*/ 15875 h 15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988" h="153987">
                  <a:moveTo>
                    <a:pt x="197588" y="15875"/>
                  </a:moveTo>
                  <a:cubicBezTo>
                    <a:pt x="172188" y="0"/>
                    <a:pt x="102338" y="44450"/>
                    <a:pt x="54713" y="58737"/>
                  </a:cubicBezTo>
                  <a:cubicBezTo>
                    <a:pt x="0" y="86054"/>
                    <a:pt x="20708" y="97507"/>
                    <a:pt x="54713" y="108744"/>
                  </a:cubicBezTo>
                  <a:lnTo>
                    <a:pt x="207113" y="153987"/>
                  </a:lnTo>
                  <a:cubicBezTo>
                    <a:pt x="199926" y="24607"/>
                    <a:pt x="222988" y="31750"/>
                    <a:pt x="197588" y="158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4907756" y="2914650"/>
              <a:ext cx="361918" cy="311944"/>
            </a:xfrm>
            <a:custGeom>
              <a:avLst/>
              <a:gdLst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90512 w 357187"/>
                <a:gd name="connsiteY4" fmla="*/ 319088 h 319088"/>
                <a:gd name="connsiteX5" fmla="*/ 357187 w 357187"/>
                <a:gd name="connsiteY5" fmla="*/ 138113 h 319088"/>
                <a:gd name="connsiteX6" fmla="*/ 285750 w 357187"/>
                <a:gd name="connsiteY6" fmla="*/ 0 h 319088"/>
                <a:gd name="connsiteX0" fmla="*/ 285750 w 357187"/>
                <a:gd name="connsiteY0" fmla="*/ 0 h 319088"/>
                <a:gd name="connsiteX1" fmla="*/ 0 w 357187"/>
                <a:gd name="connsiteY1" fmla="*/ 102394 h 319088"/>
                <a:gd name="connsiteX2" fmla="*/ 4762 w 357187"/>
                <a:gd name="connsiteY2" fmla="*/ 147638 h 319088"/>
                <a:gd name="connsiteX3" fmla="*/ 7144 w 357187"/>
                <a:gd name="connsiteY3" fmla="*/ 216694 h 319088"/>
                <a:gd name="connsiteX4" fmla="*/ 269133 w 357187"/>
                <a:gd name="connsiteY4" fmla="*/ 311944 h 319088"/>
                <a:gd name="connsiteX5" fmla="*/ 290512 w 357187"/>
                <a:gd name="connsiteY5" fmla="*/ 319088 h 319088"/>
                <a:gd name="connsiteX6" fmla="*/ 357187 w 357187"/>
                <a:gd name="connsiteY6" fmla="*/ 138113 h 319088"/>
                <a:gd name="connsiteX7" fmla="*/ 285750 w 357187"/>
                <a:gd name="connsiteY7" fmla="*/ 0 h 319088"/>
                <a:gd name="connsiteX0" fmla="*/ 285750 w 361918"/>
                <a:gd name="connsiteY0" fmla="*/ 0 h 319064"/>
                <a:gd name="connsiteX1" fmla="*/ 0 w 361918"/>
                <a:gd name="connsiteY1" fmla="*/ 102394 h 319064"/>
                <a:gd name="connsiteX2" fmla="*/ 4762 w 361918"/>
                <a:gd name="connsiteY2" fmla="*/ 147638 h 319064"/>
                <a:gd name="connsiteX3" fmla="*/ 7144 w 361918"/>
                <a:gd name="connsiteY3" fmla="*/ 216694 h 319064"/>
                <a:gd name="connsiteX4" fmla="*/ 269133 w 361918"/>
                <a:gd name="connsiteY4" fmla="*/ 311944 h 319064"/>
                <a:gd name="connsiteX5" fmla="*/ 361918 w 361918"/>
                <a:gd name="connsiteY5" fmla="*/ 319064 h 319064"/>
                <a:gd name="connsiteX6" fmla="*/ 357187 w 361918"/>
                <a:gd name="connsiteY6" fmla="*/ 138113 h 319064"/>
                <a:gd name="connsiteX7" fmla="*/ 285750 w 361918"/>
                <a:gd name="connsiteY7" fmla="*/ 0 h 319064"/>
                <a:gd name="connsiteX0" fmla="*/ 285750 w 361918"/>
                <a:gd name="connsiteY0" fmla="*/ 0 h 311944"/>
                <a:gd name="connsiteX1" fmla="*/ 0 w 361918"/>
                <a:gd name="connsiteY1" fmla="*/ 102394 h 311944"/>
                <a:gd name="connsiteX2" fmla="*/ 4762 w 361918"/>
                <a:gd name="connsiteY2" fmla="*/ 147638 h 311944"/>
                <a:gd name="connsiteX3" fmla="*/ 7144 w 361918"/>
                <a:gd name="connsiteY3" fmla="*/ 216694 h 311944"/>
                <a:gd name="connsiteX4" fmla="*/ 269133 w 361918"/>
                <a:gd name="connsiteY4" fmla="*/ 311944 h 311944"/>
                <a:gd name="connsiteX5" fmla="*/ 361918 w 361918"/>
                <a:gd name="connsiteY5" fmla="*/ 247602 h 311944"/>
                <a:gd name="connsiteX6" fmla="*/ 357187 w 361918"/>
                <a:gd name="connsiteY6" fmla="*/ 138113 h 311944"/>
                <a:gd name="connsiteX7" fmla="*/ 285750 w 361918"/>
                <a:gd name="connsiteY7" fmla="*/ 0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18" h="311944">
                  <a:moveTo>
                    <a:pt x="285750" y="0"/>
                  </a:moveTo>
                  <a:lnTo>
                    <a:pt x="0" y="102394"/>
                  </a:lnTo>
                  <a:cubicBezTo>
                    <a:pt x="1587" y="117475"/>
                    <a:pt x="62704" y="111128"/>
                    <a:pt x="4762" y="147638"/>
                  </a:cubicBezTo>
                  <a:cubicBezTo>
                    <a:pt x="26985" y="189710"/>
                    <a:pt x="6350" y="193675"/>
                    <a:pt x="7144" y="216694"/>
                  </a:cubicBezTo>
                  <a:lnTo>
                    <a:pt x="269133" y="311944"/>
                  </a:lnTo>
                  <a:lnTo>
                    <a:pt x="361918" y="247602"/>
                  </a:lnTo>
                  <a:lnTo>
                    <a:pt x="357187" y="138113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7038975" y="2921794"/>
              <a:ext cx="152400" cy="302419"/>
            </a:xfrm>
            <a:custGeom>
              <a:avLst/>
              <a:gdLst>
                <a:gd name="connsiteX0" fmla="*/ 88106 w 152400"/>
                <a:gd name="connsiteY0" fmla="*/ 0 h 302419"/>
                <a:gd name="connsiteX1" fmla="*/ 152400 w 152400"/>
                <a:gd name="connsiteY1" fmla="*/ 78581 h 302419"/>
                <a:gd name="connsiteX2" fmla="*/ 150019 w 152400"/>
                <a:gd name="connsiteY2" fmla="*/ 226219 h 302419"/>
                <a:gd name="connsiteX3" fmla="*/ 71438 w 152400"/>
                <a:gd name="connsiteY3" fmla="*/ 302419 h 302419"/>
                <a:gd name="connsiteX4" fmla="*/ 0 w 152400"/>
                <a:gd name="connsiteY4" fmla="*/ 230981 h 302419"/>
                <a:gd name="connsiteX5" fmla="*/ 0 w 152400"/>
                <a:gd name="connsiteY5" fmla="*/ 59531 h 302419"/>
                <a:gd name="connsiteX6" fmla="*/ 88106 w 152400"/>
                <a:gd name="connsiteY6" fmla="*/ 0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0" h="302419">
                  <a:moveTo>
                    <a:pt x="88106" y="0"/>
                  </a:moveTo>
                  <a:lnTo>
                    <a:pt x="152400" y="78581"/>
                  </a:lnTo>
                  <a:cubicBezTo>
                    <a:pt x="151606" y="127794"/>
                    <a:pt x="150813" y="177006"/>
                    <a:pt x="150019" y="226219"/>
                  </a:cubicBezTo>
                  <a:lnTo>
                    <a:pt x="71438" y="302419"/>
                  </a:lnTo>
                  <a:lnTo>
                    <a:pt x="0" y="230981"/>
                  </a:lnTo>
                  <a:lnTo>
                    <a:pt x="0" y="59531"/>
                  </a:lnTo>
                  <a:lnTo>
                    <a:pt x="88106" y="0"/>
                  </a:lnTo>
                  <a:close/>
                </a:path>
              </a:pathLst>
            </a:custGeom>
            <a:solidFill>
              <a:srgbClr val="F7D6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5169694" y="2919413"/>
              <a:ext cx="1957387" cy="304800"/>
            </a:xfrm>
            <a:custGeom>
              <a:avLst/>
              <a:gdLst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  <a:gd name="connsiteX0" fmla="*/ 2381 w 1957387"/>
                <a:gd name="connsiteY0" fmla="*/ 0 h 304800"/>
                <a:gd name="connsiteX1" fmla="*/ 4762 w 1957387"/>
                <a:gd name="connsiteY1" fmla="*/ 102393 h 304800"/>
                <a:gd name="connsiteX2" fmla="*/ 0 w 1957387"/>
                <a:gd name="connsiteY2" fmla="*/ 219075 h 304800"/>
                <a:gd name="connsiteX3" fmla="*/ 9525 w 1957387"/>
                <a:gd name="connsiteY3" fmla="*/ 300037 h 304800"/>
                <a:gd name="connsiteX4" fmla="*/ 1938337 w 1957387"/>
                <a:gd name="connsiteY4" fmla="*/ 304800 h 304800"/>
                <a:gd name="connsiteX5" fmla="*/ 1897856 w 1957387"/>
                <a:gd name="connsiteY5" fmla="*/ 250031 h 304800"/>
                <a:gd name="connsiteX6" fmla="*/ 1893094 w 1957387"/>
                <a:gd name="connsiteY6" fmla="*/ 85725 h 304800"/>
                <a:gd name="connsiteX7" fmla="*/ 1957387 w 1957387"/>
                <a:gd name="connsiteY7" fmla="*/ 7143 h 304800"/>
                <a:gd name="connsiteX8" fmla="*/ 2381 w 1957387"/>
                <a:gd name="connsiteY8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7387" h="304800">
                  <a:moveTo>
                    <a:pt x="2381" y="0"/>
                  </a:moveTo>
                  <a:cubicBezTo>
                    <a:pt x="3175" y="34131"/>
                    <a:pt x="56352" y="49215"/>
                    <a:pt x="4762" y="102393"/>
                  </a:cubicBezTo>
                  <a:cubicBezTo>
                    <a:pt x="3175" y="141287"/>
                    <a:pt x="63496" y="203996"/>
                    <a:pt x="0" y="219075"/>
                  </a:cubicBezTo>
                  <a:cubicBezTo>
                    <a:pt x="53177" y="279402"/>
                    <a:pt x="6350" y="273050"/>
                    <a:pt x="9525" y="300037"/>
                  </a:cubicBezTo>
                  <a:lnTo>
                    <a:pt x="1938337" y="304800"/>
                  </a:lnTo>
                  <a:lnTo>
                    <a:pt x="1897856" y="250031"/>
                  </a:lnTo>
                  <a:lnTo>
                    <a:pt x="1893094" y="85725"/>
                  </a:lnTo>
                  <a:lnTo>
                    <a:pt x="1957387" y="7143"/>
                  </a:lnTo>
                  <a:lnTo>
                    <a:pt x="2381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3000">
                  <a:schemeClr val="accent1">
                    <a:lumMod val="60000"/>
                    <a:lumOff val="40000"/>
                  </a:schemeClr>
                </a:gs>
                <a:gs pos="21001">
                  <a:schemeClr val="accent1">
                    <a:lumMod val="75000"/>
                  </a:schemeClr>
                </a:gs>
                <a:gs pos="63000">
                  <a:srgbClr val="FFFFFF"/>
                </a:gs>
                <a:gs pos="67000">
                  <a:schemeClr val="accent1">
                    <a:lumMod val="50000"/>
                  </a:schemeClr>
                </a:gs>
                <a:gs pos="69000">
                  <a:schemeClr val="accent1">
                    <a:lumMod val="75000"/>
                  </a:schemeClr>
                </a:gs>
                <a:gs pos="82001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7103291" y="3045619"/>
              <a:ext cx="45719" cy="714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1" name="Picture 1" descr="ladybug.png"/>
          <p:cNvPicPr/>
          <p:nvPr/>
        </p:nvPicPr>
        <p:blipFill>
          <a:blip r:embed="rId2" cstate="email"/>
          <a:stretch>
            <a:fillRect/>
          </a:stretch>
        </p:blipFill>
        <p:spPr>
          <a:xfrm rot="9757449">
            <a:off x="3146169" y="590628"/>
            <a:ext cx="699082" cy="604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" descr="daisy_1.png"/>
          <p:cNvPicPr/>
          <p:nvPr/>
        </p:nvPicPr>
        <p:blipFill>
          <a:blip r:embed="rId3" cstate="email"/>
          <a:stretch>
            <a:fillRect/>
          </a:stretch>
        </p:blipFill>
        <p:spPr>
          <a:xfrm rot="15019898">
            <a:off x="1804941" y="3437699"/>
            <a:ext cx="1613173" cy="2694214"/>
          </a:xfrm>
          <a:prstGeom prst="rect">
            <a:avLst/>
          </a:prstGeom>
        </p:spPr>
      </p:pic>
    </p:spTree>
  </p:cSld>
  <p:clrMapOvr>
    <a:masterClrMapping/>
  </p:clrMapOvr>
  <p:transition spd="slow" advClick="0" advTm="5444">
    <p:pull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6491298"/>
            <a:ext cx="5421332" cy="3667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 А сколько у волка зубов?</a:t>
            </a:r>
            <a:endParaRPr lang="ru-RU" dirty="0"/>
          </a:p>
        </p:txBody>
      </p:sp>
      <p:pic>
        <p:nvPicPr>
          <p:cNvPr id="16386" name="Picture 2" descr="D:\ВеСт\Работа\DCIM\110_PANA\P110010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14290"/>
            <a:ext cx="8358246" cy="626868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522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6143644"/>
            <a:ext cx="5486400" cy="423862"/>
          </a:xfrm>
        </p:spPr>
        <p:txBody>
          <a:bodyPr/>
          <a:lstStyle/>
          <a:p>
            <a:r>
              <a:rPr lang="ru-RU" dirty="0" smtClean="0"/>
              <a:t>               Почему эта книга Красная?  </a:t>
            </a:r>
            <a:endParaRPr lang="ru-RU" dirty="0"/>
          </a:p>
        </p:txBody>
      </p:sp>
      <p:pic>
        <p:nvPicPr>
          <p:cNvPr id="18434" name="Picture 2" descr="D:\ВеСт\Работа\DCIM\110_PANA\P110010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42852"/>
            <a:ext cx="7833302" cy="587497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194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6357958"/>
            <a:ext cx="6492902" cy="3571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Как привлечь общество к охране окружающей среды?</a:t>
            </a:r>
            <a:endParaRPr lang="ru-RU" dirty="0"/>
          </a:p>
        </p:txBody>
      </p:sp>
      <p:pic>
        <p:nvPicPr>
          <p:cNvPr id="17410" name="Picture 2" descr="D:\ВеСт\Работа\DCIM\110_PANA\P110009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85728"/>
            <a:ext cx="8159788" cy="611984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538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271"/>
          <p:cNvGrpSpPr/>
          <p:nvPr/>
        </p:nvGrpSpPr>
        <p:grpSpPr>
          <a:xfrm>
            <a:off x="1714480" y="-714404"/>
            <a:ext cx="7429520" cy="8576240"/>
            <a:chOff x="2000200" y="357166"/>
            <a:chExt cx="7143800" cy="7504670"/>
          </a:xfrm>
        </p:grpSpPr>
        <p:sp>
          <p:nvSpPr>
            <p:cNvPr id="86" name="Полилиния 85"/>
            <p:cNvSpPr/>
            <p:nvPr/>
          </p:nvSpPr>
          <p:spPr>
            <a:xfrm rot="19697534">
              <a:off x="2844885" y="2748695"/>
              <a:ext cx="2596519" cy="5113141"/>
            </a:xfrm>
            <a:custGeom>
              <a:avLst/>
              <a:gdLst>
                <a:gd name="connsiteX0" fmla="*/ 1639614 w 1639614"/>
                <a:gd name="connsiteY0" fmla="*/ 5465379 h 5465379"/>
                <a:gd name="connsiteX1" fmla="*/ 0 w 1639614"/>
                <a:gd name="connsiteY1" fmla="*/ 0 h 5465379"/>
                <a:gd name="connsiteX2" fmla="*/ 1387365 w 1639614"/>
                <a:gd name="connsiteY2" fmla="*/ 5465379 h 5465379"/>
                <a:gd name="connsiteX3" fmla="*/ 1639614 w 1639614"/>
                <a:gd name="connsiteY3" fmla="*/ 5465379 h 5465379"/>
                <a:gd name="connsiteX0" fmla="*/ 1639614 w 1639614"/>
                <a:gd name="connsiteY0" fmla="*/ 5465379 h 5465379"/>
                <a:gd name="connsiteX1" fmla="*/ 0 w 1639614"/>
                <a:gd name="connsiteY1" fmla="*/ 0 h 5465379"/>
                <a:gd name="connsiteX2" fmla="*/ 1387365 w 1639614"/>
                <a:gd name="connsiteY2" fmla="*/ 5465379 h 5465379"/>
                <a:gd name="connsiteX3" fmla="*/ 1639614 w 1639614"/>
                <a:gd name="connsiteY3" fmla="*/ 5465379 h 5465379"/>
                <a:gd name="connsiteX0" fmla="*/ 1639614 w 1639614"/>
                <a:gd name="connsiteY0" fmla="*/ 5465379 h 5465379"/>
                <a:gd name="connsiteX1" fmla="*/ 0 w 1639614"/>
                <a:gd name="connsiteY1" fmla="*/ 0 h 5465379"/>
                <a:gd name="connsiteX2" fmla="*/ 1387365 w 1639614"/>
                <a:gd name="connsiteY2" fmla="*/ 5465379 h 5465379"/>
                <a:gd name="connsiteX3" fmla="*/ 1639614 w 1639614"/>
                <a:gd name="connsiteY3" fmla="*/ 5465379 h 5465379"/>
                <a:gd name="connsiteX0" fmla="*/ 1639614 w 1639614"/>
                <a:gd name="connsiteY0" fmla="*/ 5465379 h 5465379"/>
                <a:gd name="connsiteX1" fmla="*/ 0 w 1639614"/>
                <a:gd name="connsiteY1" fmla="*/ 0 h 5465379"/>
                <a:gd name="connsiteX2" fmla="*/ 1387365 w 1639614"/>
                <a:gd name="connsiteY2" fmla="*/ 5465379 h 5465379"/>
                <a:gd name="connsiteX3" fmla="*/ 1639614 w 1639614"/>
                <a:gd name="connsiteY3" fmla="*/ 5465379 h 5465379"/>
                <a:gd name="connsiteX0" fmla="*/ 1639614 w 1639614"/>
                <a:gd name="connsiteY0" fmla="*/ 5465379 h 5465379"/>
                <a:gd name="connsiteX1" fmla="*/ 0 w 1639614"/>
                <a:gd name="connsiteY1" fmla="*/ 0 h 5465379"/>
                <a:gd name="connsiteX2" fmla="*/ 1387365 w 1639614"/>
                <a:gd name="connsiteY2" fmla="*/ 5465379 h 5465379"/>
                <a:gd name="connsiteX3" fmla="*/ 1639614 w 1639614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981927 w 1981927"/>
                <a:gd name="connsiteY0" fmla="*/ 5465379 h 5465379"/>
                <a:gd name="connsiteX1" fmla="*/ 342313 w 1981927"/>
                <a:gd name="connsiteY1" fmla="*/ 0 h 5465379"/>
                <a:gd name="connsiteX2" fmla="*/ 1729678 w 1981927"/>
                <a:gd name="connsiteY2" fmla="*/ 5465379 h 5465379"/>
                <a:gd name="connsiteX3" fmla="*/ 1981927 w 1981927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2030566 w 2030566"/>
                <a:gd name="connsiteY0" fmla="*/ 5465379 h 5465379"/>
                <a:gd name="connsiteX1" fmla="*/ 390952 w 2030566"/>
                <a:gd name="connsiteY1" fmla="*/ 0 h 5465379"/>
                <a:gd name="connsiteX2" fmla="*/ 1778317 w 2030566"/>
                <a:gd name="connsiteY2" fmla="*/ 5465379 h 5465379"/>
                <a:gd name="connsiteX3" fmla="*/ 2030566 w 2030566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819550 w 1819550"/>
                <a:gd name="connsiteY0" fmla="*/ 5465379 h 5465379"/>
                <a:gd name="connsiteX1" fmla="*/ 179936 w 1819550"/>
                <a:gd name="connsiteY1" fmla="*/ 0 h 5465379"/>
                <a:gd name="connsiteX2" fmla="*/ 1567301 w 1819550"/>
                <a:gd name="connsiteY2" fmla="*/ 5465379 h 5465379"/>
                <a:gd name="connsiteX3" fmla="*/ 1819550 w 1819550"/>
                <a:gd name="connsiteY3" fmla="*/ 5465379 h 5465379"/>
                <a:gd name="connsiteX0" fmla="*/ 1819550 w 1819550"/>
                <a:gd name="connsiteY0" fmla="*/ 5465379 h 5465379"/>
                <a:gd name="connsiteX1" fmla="*/ 179936 w 1819550"/>
                <a:gd name="connsiteY1" fmla="*/ 0 h 5465379"/>
                <a:gd name="connsiteX2" fmla="*/ 1567301 w 1819550"/>
                <a:gd name="connsiteY2" fmla="*/ 5465379 h 5465379"/>
                <a:gd name="connsiteX3" fmla="*/ 1819550 w 1819550"/>
                <a:gd name="connsiteY3" fmla="*/ 5465379 h 5465379"/>
                <a:gd name="connsiteX0" fmla="*/ 1819550 w 1819550"/>
                <a:gd name="connsiteY0" fmla="*/ 5465379 h 5465379"/>
                <a:gd name="connsiteX1" fmla="*/ 179936 w 1819550"/>
                <a:gd name="connsiteY1" fmla="*/ 0 h 5465379"/>
                <a:gd name="connsiteX2" fmla="*/ 1567301 w 1819550"/>
                <a:gd name="connsiteY2" fmla="*/ 5465379 h 5465379"/>
                <a:gd name="connsiteX3" fmla="*/ 1819550 w 1819550"/>
                <a:gd name="connsiteY3" fmla="*/ 5465379 h 5465379"/>
                <a:gd name="connsiteX0" fmla="*/ 2454247 w 2454247"/>
                <a:gd name="connsiteY0" fmla="*/ 5465379 h 5465379"/>
                <a:gd name="connsiteX1" fmla="*/ 814633 w 2454247"/>
                <a:gd name="connsiteY1" fmla="*/ 0 h 5465379"/>
                <a:gd name="connsiteX2" fmla="*/ 1552296 w 2454247"/>
                <a:gd name="connsiteY2" fmla="*/ 4985064 h 5465379"/>
                <a:gd name="connsiteX3" fmla="*/ 2454247 w 2454247"/>
                <a:gd name="connsiteY3" fmla="*/ 5465379 h 5465379"/>
                <a:gd name="connsiteX0" fmla="*/ 1819550 w 1819549"/>
                <a:gd name="connsiteY0" fmla="*/ 5113141 h 5113141"/>
                <a:gd name="connsiteX1" fmla="*/ 878961 w 1819549"/>
                <a:gd name="connsiteY1" fmla="*/ 0 h 5113141"/>
                <a:gd name="connsiteX2" fmla="*/ 1616624 w 1819549"/>
                <a:gd name="connsiteY2" fmla="*/ 4985064 h 5113141"/>
                <a:gd name="connsiteX3" fmla="*/ 1819550 w 1819549"/>
                <a:gd name="connsiteY3" fmla="*/ 5113141 h 5113141"/>
                <a:gd name="connsiteX0" fmla="*/ 1755222 w 1755222"/>
                <a:gd name="connsiteY0" fmla="*/ 5113141 h 5113141"/>
                <a:gd name="connsiteX1" fmla="*/ 814633 w 1755222"/>
                <a:gd name="connsiteY1" fmla="*/ 0 h 5113141"/>
                <a:gd name="connsiteX2" fmla="*/ 1552296 w 1755222"/>
                <a:gd name="connsiteY2" fmla="*/ 4985064 h 5113141"/>
                <a:gd name="connsiteX3" fmla="*/ 1755222 w 1755222"/>
                <a:gd name="connsiteY3" fmla="*/ 5113141 h 5113141"/>
                <a:gd name="connsiteX0" fmla="*/ 1755222 w 1755222"/>
                <a:gd name="connsiteY0" fmla="*/ 5113141 h 5113141"/>
                <a:gd name="connsiteX1" fmla="*/ 814633 w 1755222"/>
                <a:gd name="connsiteY1" fmla="*/ 0 h 5113141"/>
                <a:gd name="connsiteX2" fmla="*/ 1552296 w 1755222"/>
                <a:gd name="connsiteY2" fmla="*/ 4985064 h 5113141"/>
                <a:gd name="connsiteX3" fmla="*/ 1755222 w 1755222"/>
                <a:gd name="connsiteY3" fmla="*/ 5113141 h 5113141"/>
                <a:gd name="connsiteX0" fmla="*/ 1755222 w 1755222"/>
                <a:gd name="connsiteY0" fmla="*/ 5113141 h 5113141"/>
                <a:gd name="connsiteX1" fmla="*/ 814633 w 1755222"/>
                <a:gd name="connsiteY1" fmla="*/ 0 h 5113141"/>
                <a:gd name="connsiteX2" fmla="*/ 1552296 w 1755222"/>
                <a:gd name="connsiteY2" fmla="*/ 4985064 h 5113141"/>
                <a:gd name="connsiteX3" fmla="*/ 1755222 w 1755222"/>
                <a:gd name="connsiteY3" fmla="*/ 5113141 h 5113141"/>
                <a:gd name="connsiteX0" fmla="*/ 1755932 w 1755932"/>
                <a:gd name="connsiteY0" fmla="*/ 5113141 h 5113141"/>
                <a:gd name="connsiteX1" fmla="*/ 815343 w 1755932"/>
                <a:gd name="connsiteY1" fmla="*/ 0 h 5113141"/>
                <a:gd name="connsiteX2" fmla="*/ 1553006 w 1755932"/>
                <a:gd name="connsiteY2" fmla="*/ 4985064 h 5113141"/>
                <a:gd name="connsiteX3" fmla="*/ 1755932 w 1755932"/>
                <a:gd name="connsiteY3" fmla="*/ 5113141 h 5113141"/>
                <a:gd name="connsiteX0" fmla="*/ 1755932 w 1805883"/>
                <a:gd name="connsiteY0" fmla="*/ 5113141 h 5113141"/>
                <a:gd name="connsiteX1" fmla="*/ 815343 w 1805883"/>
                <a:gd name="connsiteY1" fmla="*/ 0 h 5113141"/>
                <a:gd name="connsiteX2" fmla="*/ 1553006 w 1805883"/>
                <a:gd name="connsiteY2" fmla="*/ 4985064 h 5113141"/>
                <a:gd name="connsiteX3" fmla="*/ 1755932 w 1805883"/>
                <a:gd name="connsiteY3" fmla="*/ 5113141 h 5113141"/>
                <a:gd name="connsiteX0" fmla="*/ 1755932 w 1755932"/>
                <a:gd name="connsiteY0" fmla="*/ 5113141 h 5113141"/>
                <a:gd name="connsiteX1" fmla="*/ 815343 w 1755932"/>
                <a:gd name="connsiteY1" fmla="*/ 0 h 5113141"/>
                <a:gd name="connsiteX2" fmla="*/ 1553006 w 1755932"/>
                <a:gd name="connsiteY2" fmla="*/ 4985064 h 5113141"/>
                <a:gd name="connsiteX3" fmla="*/ 1755932 w 1755932"/>
                <a:gd name="connsiteY3" fmla="*/ 5113141 h 5113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5932" h="5113141">
                  <a:moveTo>
                    <a:pt x="1755932" y="5113141"/>
                  </a:moveTo>
                  <a:cubicBezTo>
                    <a:pt x="0" y="3027674"/>
                    <a:pt x="1516251" y="300543"/>
                    <a:pt x="815343" y="0"/>
                  </a:cubicBezTo>
                  <a:cubicBezTo>
                    <a:pt x="1624576" y="821184"/>
                    <a:pt x="710" y="3307093"/>
                    <a:pt x="1553006" y="4985064"/>
                  </a:cubicBezTo>
                  <a:lnTo>
                    <a:pt x="1755932" y="5113141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  <a:effectLst>
              <a:outerShdw blurRad="2667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algn="ctr" rotWithShape="0">
                    <a:schemeClr val="bg1"/>
                  </a:outerShdw>
                </a:effectLst>
              </a:endParaRPr>
            </a:p>
          </p:txBody>
        </p:sp>
        <p:sp>
          <p:nvSpPr>
            <p:cNvPr id="85" name="Полилиния 84"/>
            <p:cNvSpPr/>
            <p:nvPr/>
          </p:nvSpPr>
          <p:spPr>
            <a:xfrm>
              <a:off x="6535204" y="1392621"/>
              <a:ext cx="1819550" cy="5465379"/>
            </a:xfrm>
            <a:custGeom>
              <a:avLst/>
              <a:gdLst>
                <a:gd name="connsiteX0" fmla="*/ 1639614 w 1639614"/>
                <a:gd name="connsiteY0" fmla="*/ 5465379 h 5465379"/>
                <a:gd name="connsiteX1" fmla="*/ 0 w 1639614"/>
                <a:gd name="connsiteY1" fmla="*/ 0 h 5465379"/>
                <a:gd name="connsiteX2" fmla="*/ 1387365 w 1639614"/>
                <a:gd name="connsiteY2" fmla="*/ 5465379 h 5465379"/>
                <a:gd name="connsiteX3" fmla="*/ 1639614 w 1639614"/>
                <a:gd name="connsiteY3" fmla="*/ 5465379 h 5465379"/>
                <a:gd name="connsiteX0" fmla="*/ 1639614 w 1639614"/>
                <a:gd name="connsiteY0" fmla="*/ 5465379 h 5465379"/>
                <a:gd name="connsiteX1" fmla="*/ 0 w 1639614"/>
                <a:gd name="connsiteY1" fmla="*/ 0 h 5465379"/>
                <a:gd name="connsiteX2" fmla="*/ 1387365 w 1639614"/>
                <a:gd name="connsiteY2" fmla="*/ 5465379 h 5465379"/>
                <a:gd name="connsiteX3" fmla="*/ 1639614 w 1639614"/>
                <a:gd name="connsiteY3" fmla="*/ 5465379 h 5465379"/>
                <a:gd name="connsiteX0" fmla="*/ 1639614 w 1639614"/>
                <a:gd name="connsiteY0" fmla="*/ 5465379 h 5465379"/>
                <a:gd name="connsiteX1" fmla="*/ 0 w 1639614"/>
                <a:gd name="connsiteY1" fmla="*/ 0 h 5465379"/>
                <a:gd name="connsiteX2" fmla="*/ 1387365 w 1639614"/>
                <a:gd name="connsiteY2" fmla="*/ 5465379 h 5465379"/>
                <a:gd name="connsiteX3" fmla="*/ 1639614 w 1639614"/>
                <a:gd name="connsiteY3" fmla="*/ 5465379 h 5465379"/>
                <a:gd name="connsiteX0" fmla="*/ 1639614 w 1639614"/>
                <a:gd name="connsiteY0" fmla="*/ 5465379 h 5465379"/>
                <a:gd name="connsiteX1" fmla="*/ 0 w 1639614"/>
                <a:gd name="connsiteY1" fmla="*/ 0 h 5465379"/>
                <a:gd name="connsiteX2" fmla="*/ 1387365 w 1639614"/>
                <a:gd name="connsiteY2" fmla="*/ 5465379 h 5465379"/>
                <a:gd name="connsiteX3" fmla="*/ 1639614 w 1639614"/>
                <a:gd name="connsiteY3" fmla="*/ 5465379 h 5465379"/>
                <a:gd name="connsiteX0" fmla="*/ 1639614 w 1639614"/>
                <a:gd name="connsiteY0" fmla="*/ 5465379 h 5465379"/>
                <a:gd name="connsiteX1" fmla="*/ 0 w 1639614"/>
                <a:gd name="connsiteY1" fmla="*/ 0 h 5465379"/>
                <a:gd name="connsiteX2" fmla="*/ 1387365 w 1639614"/>
                <a:gd name="connsiteY2" fmla="*/ 5465379 h 5465379"/>
                <a:gd name="connsiteX3" fmla="*/ 1639614 w 1639614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981927 w 1981927"/>
                <a:gd name="connsiteY0" fmla="*/ 5465379 h 5465379"/>
                <a:gd name="connsiteX1" fmla="*/ 342313 w 1981927"/>
                <a:gd name="connsiteY1" fmla="*/ 0 h 5465379"/>
                <a:gd name="connsiteX2" fmla="*/ 1729678 w 1981927"/>
                <a:gd name="connsiteY2" fmla="*/ 5465379 h 5465379"/>
                <a:gd name="connsiteX3" fmla="*/ 1981927 w 1981927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2030566 w 2030566"/>
                <a:gd name="connsiteY0" fmla="*/ 5465379 h 5465379"/>
                <a:gd name="connsiteX1" fmla="*/ 390952 w 2030566"/>
                <a:gd name="connsiteY1" fmla="*/ 0 h 5465379"/>
                <a:gd name="connsiteX2" fmla="*/ 1778317 w 2030566"/>
                <a:gd name="connsiteY2" fmla="*/ 5465379 h 5465379"/>
                <a:gd name="connsiteX3" fmla="*/ 2030566 w 2030566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819550 w 1819550"/>
                <a:gd name="connsiteY0" fmla="*/ 5465379 h 5465379"/>
                <a:gd name="connsiteX1" fmla="*/ 179936 w 1819550"/>
                <a:gd name="connsiteY1" fmla="*/ 0 h 5465379"/>
                <a:gd name="connsiteX2" fmla="*/ 1567301 w 1819550"/>
                <a:gd name="connsiteY2" fmla="*/ 5465379 h 5465379"/>
                <a:gd name="connsiteX3" fmla="*/ 1819550 w 1819550"/>
                <a:gd name="connsiteY3" fmla="*/ 5465379 h 5465379"/>
                <a:gd name="connsiteX0" fmla="*/ 1819550 w 1819550"/>
                <a:gd name="connsiteY0" fmla="*/ 5465379 h 5465379"/>
                <a:gd name="connsiteX1" fmla="*/ 179936 w 1819550"/>
                <a:gd name="connsiteY1" fmla="*/ 0 h 5465379"/>
                <a:gd name="connsiteX2" fmla="*/ 1567301 w 1819550"/>
                <a:gd name="connsiteY2" fmla="*/ 5465379 h 5465379"/>
                <a:gd name="connsiteX3" fmla="*/ 1819550 w 1819550"/>
                <a:gd name="connsiteY3" fmla="*/ 5465379 h 5465379"/>
                <a:gd name="connsiteX0" fmla="*/ 1819550 w 1819550"/>
                <a:gd name="connsiteY0" fmla="*/ 5465379 h 5465379"/>
                <a:gd name="connsiteX1" fmla="*/ 179936 w 1819550"/>
                <a:gd name="connsiteY1" fmla="*/ 0 h 5465379"/>
                <a:gd name="connsiteX2" fmla="*/ 1567301 w 1819550"/>
                <a:gd name="connsiteY2" fmla="*/ 5465379 h 5465379"/>
                <a:gd name="connsiteX3" fmla="*/ 1819550 w 1819550"/>
                <a:gd name="connsiteY3" fmla="*/ 5465379 h 5465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9550" h="5465379">
                  <a:moveTo>
                    <a:pt x="1819550" y="5465379"/>
                  </a:moveTo>
                  <a:cubicBezTo>
                    <a:pt x="0" y="3487655"/>
                    <a:pt x="1046507" y="337878"/>
                    <a:pt x="179936" y="0"/>
                  </a:cubicBezTo>
                  <a:cubicBezTo>
                    <a:pt x="989169" y="821184"/>
                    <a:pt x="15005" y="3787408"/>
                    <a:pt x="1567301" y="5465379"/>
                  </a:cubicBezTo>
                  <a:lnTo>
                    <a:pt x="1819550" y="5465379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  <a:effectLst>
              <a:outerShdw blurRad="2667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algn="ctr" rotWithShape="0">
                    <a:schemeClr val="bg1"/>
                  </a:outerShdw>
                </a:effectLst>
              </a:endParaRPr>
            </a:p>
          </p:txBody>
        </p:sp>
        <p:sp>
          <p:nvSpPr>
            <p:cNvPr id="80" name="Полилиния 79"/>
            <p:cNvSpPr/>
            <p:nvPr/>
          </p:nvSpPr>
          <p:spPr>
            <a:xfrm>
              <a:off x="5572132" y="357166"/>
              <a:ext cx="3529149" cy="6495579"/>
            </a:xfrm>
            <a:custGeom>
              <a:avLst/>
              <a:gdLst>
                <a:gd name="connsiteX0" fmla="*/ 2207173 w 2659117"/>
                <a:gd name="connsiteY0" fmla="*/ 5990896 h 6001407"/>
                <a:gd name="connsiteX1" fmla="*/ 0 w 2659117"/>
                <a:gd name="connsiteY1" fmla="*/ 0 h 6001407"/>
                <a:gd name="connsiteX2" fmla="*/ 2659117 w 2659117"/>
                <a:gd name="connsiteY2" fmla="*/ 6001407 h 6001407"/>
                <a:gd name="connsiteX3" fmla="*/ 2207173 w 2659117"/>
                <a:gd name="connsiteY3" fmla="*/ 5990896 h 6001407"/>
                <a:gd name="connsiteX0" fmla="*/ 2796755 w 3248699"/>
                <a:gd name="connsiteY0" fmla="*/ 5990896 h 6001407"/>
                <a:gd name="connsiteX1" fmla="*/ 589582 w 3248699"/>
                <a:gd name="connsiteY1" fmla="*/ 0 h 6001407"/>
                <a:gd name="connsiteX2" fmla="*/ 3248699 w 3248699"/>
                <a:gd name="connsiteY2" fmla="*/ 6001407 h 6001407"/>
                <a:gd name="connsiteX3" fmla="*/ 2796755 w 3248699"/>
                <a:gd name="connsiteY3" fmla="*/ 5990896 h 6001407"/>
                <a:gd name="connsiteX0" fmla="*/ 2796755 w 3248699"/>
                <a:gd name="connsiteY0" fmla="*/ 5990896 h 6001407"/>
                <a:gd name="connsiteX1" fmla="*/ 589582 w 3248699"/>
                <a:gd name="connsiteY1" fmla="*/ 0 h 6001407"/>
                <a:gd name="connsiteX2" fmla="*/ 3248699 w 3248699"/>
                <a:gd name="connsiteY2" fmla="*/ 6001407 h 6001407"/>
                <a:gd name="connsiteX3" fmla="*/ 2796755 w 3248699"/>
                <a:gd name="connsiteY3" fmla="*/ 5990896 h 6001407"/>
                <a:gd name="connsiteX0" fmla="*/ 2796755 w 3248699"/>
                <a:gd name="connsiteY0" fmla="*/ 5990896 h 6001407"/>
                <a:gd name="connsiteX1" fmla="*/ 589582 w 3248699"/>
                <a:gd name="connsiteY1" fmla="*/ 0 h 6001407"/>
                <a:gd name="connsiteX2" fmla="*/ 3248699 w 3248699"/>
                <a:gd name="connsiteY2" fmla="*/ 6001407 h 6001407"/>
                <a:gd name="connsiteX3" fmla="*/ 2796755 w 3248699"/>
                <a:gd name="connsiteY3" fmla="*/ 5990896 h 6001407"/>
                <a:gd name="connsiteX0" fmla="*/ 2796755 w 3405676"/>
                <a:gd name="connsiteY0" fmla="*/ 5990896 h 6001407"/>
                <a:gd name="connsiteX1" fmla="*/ 589582 w 3405676"/>
                <a:gd name="connsiteY1" fmla="*/ 0 h 6001407"/>
                <a:gd name="connsiteX2" fmla="*/ 3248699 w 3405676"/>
                <a:gd name="connsiteY2" fmla="*/ 6001407 h 6001407"/>
                <a:gd name="connsiteX3" fmla="*/ 2796755 w 3405676"/>
                <a:gd name="connsiteY3" fmla="*/ 5990896 h 6001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05676" h="6001407">
                  <a:moveTo>
                    <a:pt x="2796755" y="5990896"/>
                  </a:moveTo>
                  <a:cubicBezTo>
                    <a:pt x="3405676" y="3800630"/>
                    <a:pt x="0" y="2197979"/>
                    <a:pt x="589582" y="0"/>
                  </a:cubicBezTo>
                  <a:cubicBezTo>
                    <a:pt x="196958" y="2159442"/>
                    <a:pt x="3202637" y="3263233"/>
                    <a:pt x="3248699" y="6001407"/>
                  </a:cubicBezTo>
                  <a:lnTo>
                    <a:pt x="2796755" y="5990896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  <a:effectLst>
              <a:outerShdw blurRad="2667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algn="ctr" rotWithShape="0">
                    <a:schemeClr val="bg1"/>
                  </a:outerShdw>
                </a:effectLst>
              </a:endParaRPr>
            </a:p>
          </p:txBody>
        </p:sp>
        <p:sp>
          <p:nvSpPr>
            <p:cNvPr id="81" name="Полилиния 80"/>
            <p:cNvSpPr/>
            <p:nvPr/>
          </p:nvSpPr>
          <p:spPr>
            <a:xfrm>
              <a:off x="2000200" y="2285329"/>
              <a:ext cx="4802289" cy="4572671"/>
            </a:xfrm>
            <a:custGeom>
              <a:avLst/>
              <a:gdLst>
                <a:gd name="connsiteX0" fmla="*/ 2207173 w 2659117"/>
                <a:gd name="connsiteY0" fmla="*/ 5990896 h 6001407"/>
                <a:gd name="connsiteX1" fmla="*/ 0 w 2659117"/>
                <a:gd name="connsiteY1" fmla="*/ 0 h 6001407"/>
                <a:gd name="connsiteX2" fmla="*/ 2659117 w 2659117"/>
                <a:gd name="connsiteY2" fmla="*/ 6001407 h 6001407"/>
                <a:gd name="connsiteX3" fmla="*/ 2207173 w 2659117"/>
                <a:gd name="connsiteY3" fmla="*/ 5990896 h 6001407"/>
                <a:gd name="connsiteX0" fmla="*/ 4350345 w 4802289"/>
                <a:gd name="connsiteY0" fmla="*/ 4562160 h 4572671"/>
                <a:gd name="connsiteX1" fmla="*/ 0 w 4802289"/>
                <a:gd name="connsiteY1" fmla="*/ 0 h 4572671"/>
                <a:gd name="connsiteX2" fmla="*/ 4802289 w 4802289"/>
                <a:gd name="connsiteY2" fmla="*/ 4572671 h 4572671"/>
                <a:gd name="connsiteX3" fmla="*/ 4350345 w 4802289"/>
                <a:gd name="connsiteY3" fmla="*/ 4562160 h 4572671"/>
                <a:gd name="connsiteX0" fmla="*/ 4350345 w 4802289"/>
                <a:gd name="connsiteY0" fmla="*/ 4562160 h 4572671"/>
                <a:gd name="connsiteX1" fmla="*/ 0 w 4802289"/>
                <a:gd name="connsiteY1" fmla="*/ 0 h 4572671"/>
                <a:gd name="connsiteX2" fmla="*/ 4802289 w 4802289"/>
                <a:gd name="connsiteY2" fmla="*/ 4572671 h 4572671"/>
                <a:gd name="connsiteX3" fmla="*/ 4350345 w 4802289"/>
                <a:gd name="connsiteY3" fmla="*/ 4562160 h 4572671"/>
                <a:gd name="connsiteX0" fmla="*/ 4350345 w 4802289"/>
                <a:gd name="connsiteY0" fmla="*/ 4562160 h 4572671"/>
                <a:gd name="connsiteX1" fmla="*/ 0 w 4802289"/>
                <a:gd name="connsiteY1" fmla="*/ 0 h 4572671"/>
                <a:gd name="connsiteX2" fmla="*/ 4802289 w 4802289"/>
                <a:gd name="connsiteY2" fmla="*/ 4572671 h 4572671"/>
                <a:gd name="connsiteX3" fmla="*/ 4350345 w 4802289"/>
                <a:gd name="connsiteY3" fmla="*/ 4562160 h 4572671"/>
                <a:gd name="connsiteX0" fmla="*/ 4350345 w 4802289"/>
                <a:gd name="connsiteY0" fmla="*/ 4562160 h 4572671"/>
                <a:gd name="connsiteX1" fmla="*/ 0 w 4802289"/>
                <a:gd name="connsiteY1" fmla="*/ 0 h 4572671"/>
                <a:gd name="connsiteX2" fmla="*/ 4802289 w 4802289"/>
                <a:gd name="connsiteY2" fmla="*/ 4572671 h 4572671"/>
                <a:gd name="connsiteX3" fmla="*/ 4350345 w 4802289"/>
                <a:gd name="connsiteY3" fmla="*/ 4562160 h 4572671"/>
                <a:gd name="connsiteX0" fmla="*/ 4350345 w 4802289"/>
                <a:gd name="connsiteY0" fmla="*/ 4562160 h 4572671"/>
                <a:gd name="connsiteX1" fmla="*/ 0 w 4802289"/>
                <a:gd name="connsiteY1" fmla="*/ 0 h 4572671"/>
                <a:gd name="connsiteX2" fmla="*/ 4802289 w 4802289"/>
                <a:gd name="connsiteY2" fmla="*/ 4572671 h 4572671"/>
                <a:gd name="connsiteX3" fmla="*/ 4350345 w 4802289"/>
                <a:gd name="connsiteY3" fmla="*/ 4562160 h 457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02289" h="4572671">
                  <a:moveTo>
                    <a:pt x="4350345" y="4562160"/>
                  </a:moveTo>
                  <a:cubicBezTo>
                    <a:pt x="4413881" y="2211438"/>
                    <a:pt x="692885" y="3475313"/>
                    <a:pt x="0" y="0"/>
                  </a:cubicBezTo>
                  <a:cubicBezTo>
                    <a:pt x="1360674" y="3445151"/>
                    <a:pt x="4355853" y="1724459"/>
                    <a:pt x="4802289" y="4572671"/>
                  </a:cubicBezTo>
                  <a:lnTo>
                    <a:pt x="4350345" y="4562160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  <a:effectLst>
              <a:outerShdw blurRad="2667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algn="ctr" rotWithShape="0">
                    <a:schemeClr val="bg1"/>
                  </a:outerShdw>
                </a:effectLst>
              </a:endParaRPr>
            </a:p>
          </p:txBody>
        </p:sp>
        <p:grpSp>
          <p:nvGrpSpPr>
            <p:cNvPr id="13" name="Группа 78"/>
            <p:cNvGrpSpPr/>
            <p:nvPr/>
          </p:nvGrpSpPr>
          <p:grpSpPr>
            <a:xfrm>
              <a:off x="3869393" y="3571876"/>
              <a:ext cx="5274607" cy="3563339"/>
              <a:chOff x="3381333" y="3241144"/>
              <a:chExt cx="5274607" cy="3563339"/>
            </a:xfrm>
            <a:effectLst>
              <a:outerShdw blurRad="304800" sx="102000" sy="102000" algn="ctr" rotWithShape="0">
                <a:srgbClr val="465723"/>
              </a:outerShdw>
            </a:effectLst>
          </p:grpSpPr>
          <p:sp>
            <p:nvSpPr>
              <p:cNvPr id="70" name="Полилиния 69"/>
              <p:cNvSpPr/>
              <p:nvPr/>
            </p:nvSpPr>
            <p:spPr>
              <a:xfrm>
                <a:off x="7626073" y="5500702"/>
                <a:ext cx="172643" cy="1169442"/>
              </a:xfrm>
              <a:custGeom>
                <a:avLst/>
                <a:gdLst>
                  <a:gd name="connsiteX0" fmla="*/ 0 w 223308"/>
                  <a:gd name="connsiteY0" fmla="*/ 0 h 2667000"/>
                  <a:gd name="connsiteX1" fmla="*/ 215900 w 223308"/>
                  <a:gd name="connsiteY1" fmla="*/ 984250 h 2667000"/>
                  <a:gd name="connsiteX2" fmla="*/ 44450 w 223308"/>
                  <a:gd name="connsiteY2" fmla="*/ 1930400 h 2667000"/>
                  <a:gd name="connsiteX3" fmla="*/ 177800 w 223308"/>
                  <a:gd name="connsiteY3" fmla="*/ 2667000 h 2667000"/>
                  <a:gd name="connsiteX0" fmla="*/ 104744 w 208990"/>
                  <a:gd name="connsiteY0" fmla="*/ 0 h 2667000"/>
                  <a:gd name="connsiteX1" fmla="*/ 177800 w 208990"/>
                  <a:gd name="connsiteY1" fmla="*/ 984250 h 2667000"/>
                  <a:gd name="connsiteX2" fmla="*/ 6350 w 208990"/>
                  <a:gd name="connsiteY2" fmla="*/ 1930400 h 2667000"/>
                  <a:gd name="connsiteX3" fmla="*/ 139700 w 208990"/>
                  <a:gd name="connsiteY3" fmla="*/ 2667000 h 2667000"/>
                  <a:gd name="connsiteX0" fmla="*/ 103956 w 208202"/>
                  <a:gd name="connsiteY0" fmla="*/ 0 h 2667000"/>
                  <a:gd name="connsiteX1" fmla="*/ 105542 w 208202"/>
                  <a:gd name="connsiteY1" fmla="*/ 984250 h 2667000"/>
                  <a:gd name="connsiteX2" fmla="*/ 5562 w 208202"/>
                  <a:gd name="connsiteY2" fmla="*/ 1930400 h 2667000"/>
                  <a:gd name="connsiteX3" fmla="*/ 138912 w 208202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119477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9179" h="2667000">
                    <a:moveTo>
                      <a:pt x="17729" y="0"/>
                    </a:moveTo>
                    <a:cubicBezTo>
                      <a:pt x="121975" y="331258"/>
                      <a:pt x="0" y="873037"/>
                      <a:pt x="19315" y="1194770"/>
                    </a:cubicBezTo>
                    <a:cubicBezTo>
                      <a:pt x="38630" y="1516503"/>
                      <a:pt x="128055" y="1685028"/>
                      <a:pt x="133617" y="1930400"/>
                    </a:cubicBezTo>
                    <a:cubicBezTo>
                      <a:pt x="139179" y="2175772"/>
                      <a:pt x="52685" y="2667000"/>
                      <a:pt x="52685" y="2667000"/>
                    </a:cubicBezTo>
                  </a:path>
                </a:pathLst>
              </a:custGeom>
              <a:ln w="82550"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10000">
                      <a:srgbClr val="9CB86E"/>
                    </a:gs>
                    <a:gs pos="78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headEnd type="oval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Полилиния 70"/>
              <p:cNvSpPr/>
              <p:nvPr/>
            </p:nvSpPr>
            <p:spPr>
              <a:xfrm>
                <a:off x="6732870" y="5214950"/>
                <a:ext cx="137152" cy="1455194"/>
              </a:xfrm>
              <a:custGeom>
                <a:avLst/>
                <a:gdLst>
                  <a:gd name="connsiteX0" fmla="*/ 0 w 223308"/>
                  <a:gd name="connsiteY0" fmla="*/ 0 h 2667000"/>
                  <a:gd name="connsiteX1" fmla="*/ 215900 w 223308"/>
                  <a:gd name="connsiteY1" fmla="*/ 984250 h 2667000"/>
                  <a:gd name="connsiteX2" fmla="*/ 44450 w 223308"/>
                  <a:gd name="connsiteY2" fmla="*/ 1930400 h 2667000"/>
                  <a:gd name="connsiteX3" fmla="*/ 177800 w 223308"/>
                  <a:gd name="connsiteY3" fmla="*/ 2667000 h 2667000"/>
                  <a:gd name="connsiteX0" fmla="*/ 104744 w 208990"/>
                  <a:gd name="connsiteY0" fmla="*/ 0 h 2667000"/>
                  <a:gd name="connsiteX1" fmla="*/ 177800 w 208990"/>
                  <a:gd name="connsiteY1" fmla="*/ 984250 h 2667000"/>
                  <a:gd name="connsiteX2" fmla="*/ 6350 w 208990"/>
                  <a:gd name="connsiteY2" fmla="*/ 1930400 h 2667000"/>
                  <a:gd name="connsiteX3" fmla="*/ 139700 w 208990"/>
                  <a:gd name="connsiteY3" fmla="*/ 2667000 h 2667000"/>
                  <a:gd name="connsiteX0" fmla="*/ 103956 w 208202"/>
                  <a:gd name="connsiteY0" fmla="*/ 0 h 2667000"/>
                  <a:gd name="connsiteX1" fmla="*/ 105542 w 208202"/>
                  <a:gd name="connsiteY1" fmla="*/ 984250 h 2667000"/>
                  <a:gd name="connsiteX2" fmla="*/ 5562 w 208202"/>
                  <a:gd name="connsiteY2" fmla="*/ 1930400 h 2667000"/>
                  <a:gd name="connsiteX3" fmla="*/ 138912 w 208202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119477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0 w 122227"/>
                  <a:gd name="connsiteY0" fmla="*/ 0 h 2667000"/>
                  <a:gd name="connsiteX1" fmla="*/ 72992 w 122227"/>
                  <a:gd name="connsiteY1" fmla="*/ 1194770 h 2667000"/>
                  <a:gd name="connsiteX2" fmla="*/ 115888 w 122227"/>
                  <a:gd name="connsiteY2" fmla="*/ 1930400 h 2667000"/>
                  <a:gd name="connsiteX3" fmla="*/ 34956 w 122227"/>
                  <a:gd name="connsiteY3" fmla="*/ 2667000 h 2667000"/>
                  <a:gd name="connsiteX0" fmla="*/ 0 w 104246"/>
                  <a:gd name="connsiteY0" fmla="*/ 0 h 2667000"/>
                  <a:gd name="connsiteX1" fmla="*/ 72992 w 104246"/>
                  <a:gd name="connsiteY1" fmla="*/ 1194770 h 2667000"/>
                  <a:gd name="connsiteX2" fmla="*/ 44418 w 104246"/>
                  <a:gd name="connsiteY2" fmla="*/ 1930400 h 2667000"/>
                  <a:gd name="connsiteX3" fmla="*/ 34956 w 104246"/>
                  <a:gd name="connsiteY3" fmla="*/ 2667000 h 266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246" h="2667000">
                    <a:moveTo>
                      <a:pt x="0" y="0"/>
                    </a:moveTo>
                    <a:cubicBezTo>
                      <a:pt x="104246" y="331258"/>
                      <a:pt x="65589" y="873037"/>
                      <a:pt x="72992" y="1194770"/>
                    </a:cubicBezTo>
                    <a:cubicBezTo>
                      <a:pt x="80395" y="1516503"/>
                      <a:pt x="50757" y="1685028"/>
                      <a:pt x="44418" y="1930400"/>
                    </a:cubicBezTo>
                    <a:cubicBezTo>
                      <a:pt x="38079" y="2175772"/>
                      <a:pt x="34956" y="2667000"/>
                      <a:pt x="34956" y="2667000"/>
                    </a:cubicBezTo>
                  </a:path>
                </a:pathLst>
              </a:custGeom>
              <a:ln w="82550"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10000">
                      <a:srgbClr val="9CB86E"/>
                    </a:gs>
                    <a:gs pos="78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headEnd type="oval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Полилиния 71"/>
              <p:cNvSpPr/>
              <p:nvPr/>
            </p:nvSpPr>
            <p:spPr>
              <a:xfrm rot="1140000">
                <a:off x="6318801" y="6152204"/>
                <a:ext cx="161742" cy="652279"/>
              </a:xfrm>
              <a:custGeom>
                <a:avLst/>
                <a:gdLst>
                  <a:gd name="connsiteX0" fmla="*/ 0 w 223308"/>
                  <a:gd name="connsiteY0" fmla="*/ 0 h 2667000"/>
                  <a:gd name="connsiteX1" fmla="*/ 215900 w 223308"/>
                  <a:gd name="connsiteY1" fmla="*/ 984250 h 2667000"/>
                  <a:gd name="connsiteX2" fmla="*/ 44450 w 223308"/>
                  <a:gd name="connsiteY2" fmla="*/ 1930400 h 2667000"/>
                  <a:gd name="connsiteX3" fmla="*/ 177800 w 223308"/>
                  <a:gd name="connsiteY3" fmla="*/ 2667000 h 2667000"/>
                  <a:gd name="connsiteX0" fmla="*/ 104744 w 208990"/>
                  <a:gd name="connsiteY0" fmla="*/ 0 h 2667000"/>
                  <a:gd name="connsiteX1" fmla="*/ 177800 w 208990"/>
                  <a:gd name="connsiteY1" fmla="*/ 984250 h 2667000"/>
                  <a:gd name="connsiteX2" fmla="*/ 6350 w 208990"/>
                  <a:gd name="connsiteY2" fmla="*/ 1930400 h 2667000"/>
                  <a:gd name="connsiteX3" fmla="*/ 139700 w 208990"/>
                  <a:gd name="connsiteY3" fmla="*/ 2667000 h 2667000"/>
                  <a:gd name="connsiteX0" fmla="*/ 103956 w 208202"/>
                  <a:gd name="connsiteY0" fmla="*/ 0 h 2667000"/>
                  <a:gd name="connsiteX1" fmla="*/ 105542 w 208202"/>
                  <a:gd name="connsiteY1" fmla="*/ 984250 h 2667000"/>
                  <a:gd name="connsiteX2" fmla="*/ 5562 w 208202"/>
                  <a:gd name="connsiteY2" fmla="*/ 1930400 h 2667000"/>
                  <a:gd name="connsiteX3" fmla="*/ 138912 w 208202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119477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0 w 122227"/>
                  <a:gd name="connsiteY0" fmla="*/ 0 h 2667000"/>
                  <a:gd name="connsiteX1" fmla="*/ 72992 w 122227"/>
                  <a:gd name="connsiteY1" fmla="*/ 1194770 h 2667000"/>
                  <a:gd name="connsiteX2" fmla="*/ 115888 w 122227"/>
                  <a:gd name="connsiteY2" fmla="*/ 1930400 h 2667000"/>
                  <a:gd name="connsiteX3" fmla="*/ 34956 w 122227"/>
                  <a:gd name="connsiteY3" fmla="*/ 2667000 h 2667000"/>
                  <a:gd name="connsiteX0" fmla="*/ 0 w 104246"/>
                  <a:gd name="connsiteY0" fmla="*/ 0 h 2667000"/>
                  <a:gd name="connsiteX1" fmla="*/ 72992 w 104246"/>
                  <a:gd name="connsiteY1" fmla="*/ 1194770 h 2667000"/>
                  <a:gd name="connsiteX2" fmla="*/ 44418 w 104246"/>
                  <a:gd name="connsiteY2" fmla="*/ 1930400 h 2667000"/>
                  <a:gd name="connsiteX3" fmla="*/ 34956 w 104246"/>
                  <a:gd name="connsiteY3" fmla="*/ 2667000 h 266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246" h="2667000">
                    <a:moveTo>
                      <a:pt x="0" y="0"/>
                    </a:moveTo>
                    <a:cubicBezTo>
                      <a:pt x="104246" y="331258"/>
                      <a:pt x="65589" y="873037"/>
                      <a:pt x="72992" y="1194770"/>
                    </a:cubicBezTo>
                    <a:cubicBezTo>
                      <a:pt x="80395" y="1516503"/>
                      <a:pt x="50757" y="1685028"/>
                      <a:pt x="44418" y="1930400"/>
                    </a:cubicBezTo>
                    <a:cubicBezTo>
                      <a:pt x="38079" y="2175772"/>
                      <a:pt x="34956" y="2667000"/>
                      <a:pt x="34956" y="2667000"/>
                    </a:cubicBezTo>
                  </a:path>
                </a:pathLst>
              </a:custGeom>
              <a:ln w="82550"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10000">
                      <a:srgbClr val="9CB86E"/>
                    </a:gs>
                    <a:gs pos="78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headEnd type="oval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" name="Полилиния 72"/>
              <p:cNvSpPr/>
              <p:nvPr/>
            </p:nvSpPr>
            <p:spPr>
              <a:xfrm rot="1646033" flipH="1">
                <a:off x="3730591" y="6021663"/>
                <a:ext cx="102867" cy="662007"/>
              </a:xfrm>
              <a:custGeom>
                <a:avLst/>
                <a:gdLst>
                  <a:gd name="connsiteX0" fmla="*/ 0 w 223308"/>
                  <a:gd name="connsiteY0" fmla="*/ 0 h 2667000"/>
                  <a:gd name="connsiteX1" fmla="*/ 215900 w 223308"/>
                  <a:gd name="connsiteY1" fmla="*/ 984250 h 2667000"/>
                  <a:gd name="connsiteX2" fmla="*/ 44450 w 223308"/>
                  <a:gd name="connsiteY2" fmla="*/ 1930400 h 2667000"/>
                  <a:gd name="connsiteX3" fmla="*/ 177800 w 223308"/>
                  <a:gd name="connsiteY3" fmla="*/ 2667000 h 2667000"/>
                  <a:gd name="connsiteX0" fmla="*/ 104744 w 208990"/>
                  <a:gd name="connsiteY0" fmla="*/ 0 h 2667000"/>
                  <a:gd name="connsiteX1" fmla="*/ 177800 w 208990"/>
                  <a:gd name="connsiteY1" fmla="*/ 984250 h 2667000"/>
                  <a:gd name="connsiteX2" fmla="*/ 6350 w 208990"/>
                  <a:gd name="connsiteY2" fmla="*/ 1930400 h 2667000"/>
                  <a:gd name="connsiteX3" fmla="*/ 139700 w 208990"/>
                  <a:gd name="connsiteY3" fmla="*/ 2667000 h 2667000"/>
                  <a:gd name="connsiteX0" fmla="*/ 103956 w 208202"/>
                  <a:gd name="connsiteY0" fmla="*/ 0 h 2667000"/>
                  <a:gd name="connsiteX1" fmla="*/ 105542 w 208202"/>
                  <a:gd name="connsiteY1" fmla="*/ 984250 h 2667000"/>
                  <a:gd name="connsiteX2" fmla="*/ 5562 w 208202"/>
                  <a:gd name="connsiteY2" fmla="*/ 1930400 h 2667000"/>
                  <a:gd name="connsiteX3" fmla="*/ 138912 w 208202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119477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0 w 122227"/>
                  <a:gd name="connsiteY0" fmla="*/ 0 h 2667000"/>
                  <a:gd name="connsiteX1" fmla="*/ 72992 w 122227"/>
                  <a:gd name="connsiteY1" fmla="*/ 1194770 h 2667000"/>
                  <a:gd name="connsiteX2" fmla="*/ 115888 w 122227"/>
                  <a:gd name="connsiteY2" fmla="*/ 1930400 h 2667000"/>
                  <a:gd name="connsiteX3" fmla="*/ 34956 w 122227"/>
                  <a:gd name="connsiteY3" fmla="*/ 2667000 h 2667000"/>
                  <a:gd name="connsiteX0" fmla="*/ 0 w 104246"/>
                  <a:gd name="connsiteY0" fmla="*/ 0 h 2667000"/>
                  <a:gd name="connsiteX1" fmla="*/ 72992 w 104246"/>
                  <a:gd name="connsiteY1" fmla="*/ 1194770 h 2667000"/>
                  <a:gd name="connsiteX2" fmla="*/ 44418 w 104246"/>
                  <a:gd name="connsiteY2" fmla="*/ 1930400 h 2667000"/>
                  <a:gd name="connsiteX3" fmla="*/ 34956 w 104246"/>
                  <a:gd name="connsiteY3" fmla="*/ 2667000 h 266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246" h="2667000">
                    <a:moveTo>
                      <a:pt x="0" y="0"/>
                    </a:moveTo>
                    <a:cubicBezTo>
                      <a:pt x="104246" y="331258"/>
                      <a:pt x="65589" y="873037"/>
                      <a:pt x="72992" y="1194770"/>
                    </a:cubicBezTo>
                    <a:cubicBezTo>
                      <a:pt x="80395" y="1516503"/>
                      <a:pt x="50757" y="1685028"/>
                      <a:pt x="44418" y="1930400"/>
                    </a:cubicBezTo>
                    <a:cubicBezTo>
                      <a:pt x="38079" y="2175772"/>
                      <a:pt x="34956" y="2667000"/>
                      <a:pt x="34956" y="2667000"/>
                    </a:cubicBezTo>
                  </a:path>
                </a:pathLst>
              </a:custGeom>
              <a:ln w="82550"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10000">
                      <a:srgbClr val="9CB86E"/>
                    </a:gs>
                    <a:gs pos="78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headEnd type="oval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Полилиния 73"/>
              <p:cNvSpPr/>
              <p:nvPr/>
            </p:nvSpPr>
            <p:spPr>
              <a:xfrm>
                <a:off x="5715008" y="4857760"/>
                <a:ext cx="104246" cy="1809744"/>
              </a:xfrm>
              <a:custGeom>
                <a:avLst/>
                <a:gdLst>
                  <a:gd name="connsiteX0" fmla="*/ 0 w 223308"/>
                  <a:gd name="connsiteY0" fmla="*/ 0 h 2667000"/>
                  <a:gd name="connsiteX1" fmla="*/ 215900 w 223308"/>
                  <a:gd name="connsiteY1" fmla="*/ 984250 h 2667000"/>
                  <a:gd name="connsiteX2" fmla="*/ 44450 w 223308"/>
                  <a:gd name="connsiteY2" fmla="*/ 1930400 h 2667000"/>
                  <a:gd name="connsiteX3" fmla="*/ 177800 w 223308"/>
                  <a:gd name="connsiteY3" fmla="*/ 2667000 h 2667000"/>
                  <a:gd name="connsiteX0" fmla="*/ 104744 w 208990"/>
                  <a:gd name="connsiteY0" fmla="*/ 0 h 2667000"/>
                  <a:gd name="connsiteX1" fmla="*/ 177800 w 208990"/>
                  <a:gd name="connsiteY1" fmla="*/ 984250 h 2667000"/>
                  <a:gd name="connsiteX2" fmla="*/ 6350 w 208990"/>
                  <a:gd name="connsiteY2" fmla="*/ 1930400 h 2667000"/>
                  <a:gd name="connsiteX3" fmla="*/ 139700 w 208990"/>
                  <a:gd name="connsiteY3" fmla="*/ 2667000 h 2667000"/>
                  <a:gd name="connsiteX0" fmla="*/ 103956 w 208202"/>
                  <a:gd name="connsiteY0" fmla="*/ 0 h 2667000"/>
                  <a:gd name="connsiteX1" fmla="*/ 105542 w 208202"/>
                  <a:gd name="connsiteY1" fmla="*/ 984250 h 2667000"/>
                  <a:gd name="connsiteX2" fmla="*/ 5562 w 208202"/>
                  <a:gd name="connsiteY2" fmla="*/ 1930400 h 2667000"/>
                  <a:gd name="connsiteX3" fmla="*/ 138912 w 208202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119477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0 w 122227"/>
                  <a:gd name="connsiteY0" fmla="*/ 0 h 2667000"/>
                  <a:gd name="connsiteX1" fmla="*/ 72992 w 122227"/>
                  <a:gd name="connsiteY1" fmla="*/ 1194770 h 2667000"/>
                  <a:gd name="connsiteX2" fmla="*/ 115888 w 122227"/>
                  <a:gd name="connsiteY2" fmla="*/ 1930400 h 2667000"/>
                  <a:gd name="connsiteX3" fmla="*/ 34956 w 122227"/>
                  <a:gd name="connsiteY3" fmla="*/ 2667000 h 2667000"/>
                  <a:gd name="connsiteX0" fmla="*/ 0 w 104246"/>
                  <a:gd name="connsiteY0" fmla="*/ 0 h 2667000"/>
                  <a:gd name="connsiteX1" fmla="*/ 72992 w 104246"/>
                  <a:gd name="connsiteY1" fmla="*/ 1194770 h 2667000"/>
                  <a:gd name="connsiteX2" fmla="*/ 44418 w 104246"/>
                  <a:gd name="connsiteY2" fmla="*/ 1930400 h 2667000"/>
                  <a:gd name="connsiteX3" fmla="*/ 34956 w 104246"/>
                  <a:gd name="connsiteY3" fmla="*/ 2667000 h 266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246" h="2667000">
                    <a:moveTo>
                      <a:pt x="0" y="0"/>
                    </a:moveTo>
                    <a:cubicBezTo>
                      <a:pt x="104246" y="331258"/>
                      <a:pt x="65589" y="873037"/>
                      <a:pt x="72992" y="1194770"/>
                    </a:cubicBezTo>
                    <a:cubicBezTo>
                      <a:pt x="80395" y="1516503"/>
                      <a:pt x="50757" y="1685028"/>
                      <a:pt x="44418" y="1930400"/>
                    </a:cubicBezTo>
                    <a:cubicBezTo>
                      <a:pt x="38079" y="2175772"/>
                      <a:pt x="34956" y="2667000"/>
                      <a:pt x="34956" y="2667000"/>
                    </a:cubicBezTo>
                  </a:path>
                </a:pathLst>
              </a:custGeom>
              <a:ln w="82550"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10000">
                      <a:srgbClr val="9CB86E"/>
                    </a:gs>
                    <a:gs pos="78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headEnd type="oval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Полилиния 74"/>
              <p:cNvSpPr/>
              <p:nvPr/>
            </p:nvSpPr>
            <p:spPr>
              <a:xfrm>
                <a:off x="5344906" y="5715016"/>
                <a:ext cx="45719" cy="955128"/>
              </a:xfrm>
              <a:custGeom>
                <a:avLst/>
                <a:gdLst>
                  <a:gd name="connsiteX0" fmla="*/ 0 w 223308"/>
                  <a:gd name="connsiteY0" fmla="*/ 0 h 2667000"/>
                  <a:gd name="connsiteX1" fmla="*/ 215900 w 223308"/>
                  <a:gd name="connsiteY1" fmla="*/ 984250 h 2667000"/>
                  <a:gd name="connsiteX2" fmla="*/ 44450 w 223308"/>
                  <a:gd name="connsiteY2" fmla="*/ 1930400 h 2667000"/>
                  <a:gd name="connsiteX3" fmla="*/ 177800 w 223308"/>
                  <a:gd name="connsiteY3" fmla="*/ 2667000 h 2667000"/>
                  <a:gd name="connsiteX0" fmla="*/ 104744 w 208990"/>
                  <a:gd name="connsiteY0" fmla="*/ 0 h 2667000"/>
                  <a:gd name="connsiteX1" fmla="*/ 177800 w 208990"/>
                  <a:gd name="connsiteY1" fmla="*/ 984250 h 2667000"/>
                  <a:gd name="connsiteX2" fmla="*/ 6350 w 208990"/>
                  <a:gd name="connsiteY2" fmla="*/ 1930400 h 2667000"/>
                  <a:gd name="connsiteX3" fmla="*/ 139700 w 208990"/>
                  <a:gd name="connsiteY3" fmla="*/ 2667000 h 2667000"/>
                  <a:gd name="connsiteX0" fmla="*/ 103956 w 208202"/>
                  <a:gd name="connsiteY0" fmla="*/ 0 h 2667000"/>
                  <a:gd name="connsiteX1" fmla="*/ 105542 w 208202"/>
                  <a:gd name="connsiteY1" fmla="*/ 984250 h 2667000"/>
                  <a:gd name="connsiteX2" fmla="*/ 5562 w 208202"/>
                  <a:gd name="connsiteY2" fmla="*/ 1930400 h 2667000"/>
                  <a:gd name="connsiteX3" fmla="*/ 138912 w 208202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119477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0 w 122227"/>
                  <a:gd name="connsiteY0" fmla="*/ 0 h 2667000"/>
                  <a:gd name="connsiteX1" fmla="*/ 72992 w 122227"/>
                  <a:gd name="connsiteY1" fmla="*/ 1194770 h 2667000"/>
                  <a:gd name="connsiteX2" fmla="*/ 115888 w 122227"/>
                  <a:gd name="connsiteY2" fmla="*/ 1930400 h 2667000"/>
                  <a:gd name="connsiteX3" fmla="*/ 34956 w 122227"/>
                  <a:gd name="connsiteY3" fmla="*/ 2667000 h 2667000"/>
                  <a:gd name="connsiteX0" fmla="*/ 0 w 104246"/>
                  <a:gd name="connsiteY0" fmla="*/ 0 h 2667000"/>
                  <a:gd name="connsiteX1" fmla="*/ 72992 w 104246"/>
                  <a:gd name="connsiteY1" fmla="*/ 1194770 h 2667000"/>
                  <a:gd name="connsiteX2" fmla="*/ 44418 w 104246"/>
                  <a:gd name="connsiteY2" fmla="*/ 1930400 h 2667000"/>
                  <a:gd name="connsiteX3" fmla="*/ 34956 w 104246"/>
                  <a:gd name="connsiteY3" fmla="*/ 2667000 h 266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246" h="2667000">
                    <a:moveTo>
                      <a:pt x="0" y="0"/>
                    </a:moveTo>
                    <a:cubicBezTo>
                      <a:pt x="104246" y="331258"/>
                      <a:pt x="65589" y="873037"/>
                      <a:pt x="72992" y="1194770"/>
                    </a:cubicBezTo>
                    <a:cubicBezTo>
                      <a:pt x="80395" y="1516503"/>
                      <a:pt x="50757" y="1685028"/>
                      <a:pt x="44418" y="1930400"/>
                    </a:cubicBezTo>
                    <a:cubicBezTo>
                      <a:pt x="38079" y="2175772"/>
                      <a:pt x="34956" y="2667000"/>
                      <a:pt x="34956" y="2667000"/>
                    </a:cubicBezTo>
                  </a:path>
                </a:pathLst>
              </a:custGeom>
              <a:ln w="82550"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10000">
                      <a:srgbClr val="9CB86E"/>
                    </a:gs>
                    <a:gs pos="78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headEnd type="oval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Полилиния 76"/>
              <p:cNvSpPr/>
              <p:nvPr/>
            </p:nvSpPr>
            <p:spPr>
              <a:xfrm rot="20307381">
                <a:off x="4555533" y="5294789"/>
                <a:ext cx="211759" cy="1452271"/>
              </a:xfrm>
              <a:custGeom>
                <a:avLst/>
                <a:gdLst>
                  <a:gd name="connsiteX0" fmla="*/ 0 w 223308"/>
                  <a:gd name="connsiteY0" fmla="*/ 0 h 2667000"/>
                  <a:gd name="connsiteX1" fmla="*/ 215900 w 223308"/>
                  <a:gd name="connsiteY1" fmla="*/ 984250 h 2667000"/>
                  <a:gd name="connsiteX2" fmla="*/ 44450 w 223308"/>
                  <a:gd name="connsiteY2" fmla="*/ 1930400 h 2667000"/>
                  <a:gd name="connsiteX3" fmla="*/ 177800 w 223308"/>
                  <a:gd name="connsiteY3" fmla="*/ 2667000 h 2667000"/>
                  <a:gd name="connsiteX0" fmla="*/ 104744 w 208990"/>
                  <a:gd name="connsiteY0" fmla="*/ 0 h 2667000"/>
                  <a:gd name="connsiteX1" fmla="*/ 177800 w 208990"/>
                  <a:gd name="connsiteY1" fmla="*/ 984250 h 2667000"/>
                  <a:gd name="connsiteX2" fmla="*/ 6350 w 208990"/>
                  <a:gd name="connsiteY2" fmla="*/ 1930400 h 2667000"/>
                  <a:gd name="connsiteX3" fmla="*/ 139700 w 208990"/>
                  <a:gd name="connsiteY3" fmla="*/ 2667000 h 2667000"/>
                  <a:gd name="connsiteX0" fmla="*/ 103956 w 208202"/>
                  <a:gd name="connsiteY0" fmla="*/ 0 h 2667000"/>
                  <a:gd name="connsiteX1" fmla="*/ 105542 w 208202"/>
                  <a:gd name="connsiteY1" fmla="*/ 984250 h 2667000"/>
                  <a:gd name="connsiteX2" fmla="*/ 5562 w 208202"/>
                  <a:gd name="connsiteY2" fmla="*/ 1930400 h 2667000"/>
                  <a:gd name="connsiteX3" fmla="*/ 138912 w 208202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119477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0 w 122227"/>
                  <a:gd name="connsiteY0" fmla="*/ 0 h 2667000"/>
                  <a:gd name="connsiteX1" fmla="*/ 72992 w 122227"/>
                  <a:gd name="connsiteY1" fmla="*/ 1194770 h 2667000"/>
                  <a:gd name="connsiteX2" fmla="*/ 115888 w 122227"/>
                  <a:gd name="connsiteY2" fmla="*/ 1930400 h 2667000"/>
                  <a:gd name="connsiteX3" fmla="*/ 34956 w 122227"/>
                  <a:gd name="connsiteY3" fmla="*/ 2667000 h 2667000"/>
                  <a:gd name="connsiteX0" fmla="*/ 0 w 104246"/>
                  <a:gd name="connsiteY0" fmla="*/ 0 h 2667000"/>
                  <a:gd name="connsiteX1" fmla="*/ 72992 w 104246"/>
                  <a:gd name="connsiteY1" fmla="*/ 1194770 h 2667000"/>
                  <a:gd name="connsiteX2" fmla="*/ 44418 w 104246"/>
                  <a:gd name="connsiteY2" fmla="*/ 1930400 h 2667000"/>
                  <a:gd name="connsiteX3" fmla="*/ 34956 w 104246"/>
                  <a:gd name="connsiteY3" fmla="*/ 2667000 h 2667000"/>
                  <a:gd name="connsiteX0" fmla="*/ 0 w 104246"/>
                  <a:gd name="connsiteY0" fmla="*/ 0 h 2728114"/>
                  <a:gd name="connsiteX1" fmla="*/ 39692 w 104246"/>
                  <a:gd name="connsiteY1" fmla="*/ 1255884 h 2728114"/>
                  <a:gd name="connsiteX2" fmla="*/ 11118 w 104246"/>
                  <a:gd name="connsiteY2" fmla="*/ 1991514 h 2728114"/>
                  <a:gd name="connsiteX3" fmla="*/ 1656 w 104246"/>
                  <a:gd name="connsiteY3" fmla="*/ 2728114 h 2728114"/>
                  <a:gd name="connsiteX0" fmla="*/ 19489 w 123735"/>
                  <a:gd name="connsiteY0" fmla="*/ 0 h 2728114"/>
                  <a:gd name="connsiteX1" fmla="*/ 1853 w 123735"/>
                  <a:gd name="connsiteY1" fmla="*/ 1482780 h 2728114"/>
                  <a:gd name="connsiteX2" fmla="*/ 30607 w 123735"/>
                  <a:gd name="connsiteY2" fmla="*/ 1991514 h 2728114"/>
                  <a:gd name="connsiteX3" fmla="*/ 21145 w 123735"/>
                  <a:gd name="connsiteY3" fmla="*/ 2728114 h 2728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735" h="2728114">
                    <a:moveTo>
                      <a:pt x="19489" y="0"/>
                    </a:moveTo>
                    <a:cubicBezTo>
                      <a:pt x="123735" y="331258"/>
                      <a:pt x="0" y="1150861"/>
                      <a:pt x="1853" y="1482780"/>
                    </a:cubicBezTo>
                    <a:cubicBezTo>
                      <a:pt x="3706" y="1814699"/>
                      <a:pt x="27392" y="1783958"/>
                      <a:pt x="30607" y="1991514"/>
                    </a:cubicBezTo>
                    <a:cubicBezTo>
                      <a:pt x="33822" y="2199070"/>
                      <a:pt x="21145" y="2728114"/>
                      <a:pt x="21145" y="2728114"/>
                    </a:cubicBezTo>
                  </a:path>
                </a:pathLst>
              </a:custGeom>
              <a:ln w="82550"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10000">
                      <a:srgbClr val="9CB86E"/>
                    </a:gs>
                    <a:gs pos="78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headEnd type="oval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олилиния 11"/>
              <p:cNvSpPr/>
              <p:nvPr/>
            </p:nvSpPr>
            <p:spPr>
              <a:xfrm>
                <a:off x="7969250" y="4038600"/>
                <a:ext cx="223308" cy="2667000"/>
              </a:xfrm>
              <a:custGeom>
                <a:avLst/>
                <a:gdLst>
                  <a:gd name="connsiteX0" fmla="*/ 0 w 223308"/>
                  <a:gd name="connsiteY0" fmla="*/ 0 h 2667000"/>
                  <a:gd name="connsiteX1" fmla="*/ 215900 w 223308"/>
                  <a:gd name="connsiteY1" fmla="*/ 984250 h 2667000"/>
                  <a:gd name="connsiteX2" fmla="*/ 44450 w 223308"/>
                  <a:gd name="connsiteY2" fmla="*/ 1930400 h 2667000"/>
                  <a:gd name="connsiteX3" fmla="*/ 177800 w 223308"/>
                  <a:gd name="connsiteY3" fmla="*/ 2667000 h 266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3308" h="2667000">
                    <a:moveTo>
                      <a:pt x="0" y="0"/>
                    </a:moveTo>
                    <a:cubicBezTo>
                      <a:pt x="104246" y="331258"/>
                      <a:pt x="208492" y="662517"/>
                      <a:pt x="215900" y="984250"/>
                    </a:cubicBezTo>
                    <a:cubicBezTo>
                      <a:pt x="223308" y="1305983"/>
                      <a:pt x="50800" y="1649942"/>
                      <a:pt x="44450" y="1930400"/>
                    </a:cubicBezTo>
                    <a:cubicBezTo>
                      <a:pt x="38100" y="2210858"/>
                      <a:pt x="177800" y="2667000"/>
                      <a:pt x="177800" y="2667000"/>
                    </a:cubicBezTo>
                  </a:path>
                </a:pathLst>
              </a:custGeom>
              <a:ln w="82550"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10000">
                      <a:srgbClr val="9CB86E"/>
                    </a:gs>
                    <a:gs pos="78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headEnd type="oval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4" name="Группа 12"/>
              <p:cNvGrpSpPr/>
              <p:nvPr/>
            </p:nvGrpSpPr>
            <p:grpSpPr>
              <a:xfrm>
                <a:off x="7229335" y="3241144"/>
                <a:ext cx="1426605" cy="1374252"/>
                <a:chOff x="7229335" y="3241144"/>
                <a:chExt cx="1426605" cy="1374252"/>
              </a:xfrm>
            </p:grpSpPr>
            <p:sp>
              <p:nvSpPr>
                <p:cNvPr id="5" name="Полилиния 4"/>
                <p:cNvSpPr/>
                <p:nvPr/>
              </p:nvSpPr>
              <p:spPr>
                <a:xfrm>
                  <a:off x="7868154" y="3241144"/>
                  <a:ext cx="512233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" name="Полилиния 5"/>
                <p:cNvSpPr/>
                <p:nvPr/>
              </p:nvSpPr>
              <p:spPr>
                <a:xfrm rot="18431701">
                  <a:off x="7450626" y="3400569"/>
                  <a:ext cx="563830" cy="495300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94988 w 531526"/>
                    <a:gd name="connsiteY0" fmla="*/ 469900 h 495300"/>
                    <a:gd name="connsiteX1" fmla="*/ 279138 w 531526"/>
                    <a:gd name="connsiteY1" fmla="*/ 0 h 495300"/>
                    <a:gd name="connsiteX2" fmla="*/ 202938 w 531526"/>
                    <a:gd name="connsiteY2" fmla="*/ 495300 h 495300"/>
                    <a:gd name="connsiteX3" fmla="*/ 94988 w 531526"/>
                    <a:gd name="connsiteY3" fmla="*/ 469900 h 495300"/>
                    <a:gd name="connsiteX0" fmla="*/ 177653 w 614191"/>
                    <a:gd name="connsiteY0" fmla="*/ 469900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77653 w 614191"/>
                    <a:gd name="connsiteY3" fmla="*/ 469900 h 495300"/>
                    <a:gd name="connsiteX0" fmla="*/ 118852 w 614191"/>
                    <a:gd name="connsiteY0" fmla="*/ 459114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18852 w 614191"/>
                    <a:gd name="connsiteY3" fmla="*/ 459114 h 495300"/>
                    <a:gd name="connsiteX0" fmla="*/ 118852 w 563830"/>
                    <a:gd name="connsiteY0" fmla="*/ 459114 h 495300"/>
                    <a:gd name="connsiteX1" fmla="*/ 361803 w 563830"/>
                    <a:gd name="connsiteY1" fmla="*/ 0 h 495300"/>
                    <a:gd name="connsiteX2" fmla="*/ 285603 w 563830"/>
                    <a:gd name="connsiteY2" fmla="*/ 495300 h 495300"/>
                    <a:gd name="connsiteX3" fmla="*/ 118852 w 563830"/>
                    <a:gd name="connsiteY3" fmla="*/ 459114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3830" h="495300">
                      <a:moveTo>
                        <a:pt x="118852" y="459114"/>
                      </a:moveTo>
                      <a:cubicBezTo>
                        <a:pt x="84961" y="335817"/>
                        <a:pt x="0" y="21597"/>
                        <a:pt x="361803" y="0"/>
                      </a:cubicBezTo>
                      <a:cubicBezTo>
                        <a:pt x="563830" y="158961"/>
                        <a:pt x="360191" y="400048"/>
                        <a:pt x="285603" y="495300"/>
                      </a:cubicBezTo>
                      <a:lnTo>
                        <a:pt x="118852" y="45911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" name="Полилиния 6"/>
                <p:cNvSpPr/>
                <p:nvPr/>
              </p:nvSpPr>
              <p:spPr>
                <a:xfrm rot="3954144">
                  <a:off x="8096346" y="3605464"/>
                  <a:ext cx="512233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" name="Полилиния 7"/>
                <p:cNvSpPr/>
                <p:nvPr/>
              </p:nvSpPr>
              <p:spPr>
                <a:xfrm rot="13913088">
                  <a:off x="7229909" y="3692379"/>
                  <a:ext cx="605807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" name="Полилиния 8"/>
                <p:cNvSpPr/>
                <p:nvPr/>
              </p:nvSpPr>
              <p:spPr>
                <a:xfrm rot="10800000">
                  <a:off x="7494607" y="4008441"/>
                  <a:ext cx="571504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" name="Полилиния 9"/>
                <p:cNvSpPr/>
                <p:nvPr/>
              </p:nvSpPr>
              <p:spPr>
                <a:xfrm rot="7534122">
                  <a:off x="7885702" y="3967597"/>
                  <a:ext cx="555132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" name="Овал 10"/>
                <p:cNvSpPr/>
                <p:nvPr/>
              </p:nvSpPr>
              <p:spPr>
                <a:xfrm>
                  <a:off x="7786710" y="3786190"/>
                  <a:ext cx="324000" cy="32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0160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2" name="Группа 13"/>
              <p:cNvGrpSpPr/>
              <p:nvPr/>
            </p:nvGrpSpPr>
            <p:grpSpPr>
              <a:xfrm>
                <a:off x="6946798" y="4786322"/>
                <a:ext cx="1399893" cy="1374251"/>
                <a:chOff x="7246679" y="3241144"/>
                <a:chExt cx="1399893" cy="1374251"/>
              </a:xfrm>
            </p:grpSpPr>
            <p:sp>
              <p:nvSpPr>
                <p:cNvPr id="15" name="Полилиния 14"/>
                <p:cNvSpPr/>
                <p:nvPr/>
              </p:nvSpPr>
              <p:spPr>
                <a:xfrm>
                  <a:off x="7868154" y="3241144"/>
                  <a:ext cx="432751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" name="Полилиния 15"/>
                <p:cNvSpPr/>
                <p:nvPr/>
              </p:nvSpPr>
              <p:spPr>
                <a:xfrm rot="18431701">
                  <a:off x="7466674" y="3421732"/>
                  <a:ext cx="519940" cy="495300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94988 w 531526"/>
                    <a:gd name="connsiteY0" fmla="*/ 469900 h 495300"/>
                    <a:gd name="connsiteX1" fmla="*/ 279138 w 531526"/>
                    <a:gd name="connsiteY1" fmla="*/ 0 h 495300"/>
                    <a:gd name="connsiteX2" fmla="*/ 202938 w 531526"/>
                    <a:gd name="connsiteY2" fmla="*/ 495300 h 495300"/>
                    <a:gd name="connsiteX3" fmla="*/ 94988 w 531526"/>
                    <a:gd name="connsiteY3" fmla="*/ 469900 h 495300"/>
                    <a:gd name="connsiteX0" fmla="*/ 177653 w 614191"/>
                    <a:gd name="connsiteY0" fmla="*/ 469900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77653 w 614191"/>
                    <a:gd name="connsiteY3" fmla="*/ 469900 h 495300"/>
                    <a:gd name="connsiteX0" fmla="*/ 118852 w 614191"/>
                    <a:gd name="connsiteY0" fmla="*/ 459114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18852 w 614191"/>
                    <a:gd name="connsiteY3" fmla="*/ 459114 h 495300"/>
                    <a:gd name="connsiteX0" fmla="*/ 118852 w 563830"/>
                    <a:gd name="connsiteY0" fmla="*/ 459114 h 495300"/>
                    <a:gd name="connsiteX1" fmla="*/ 361803 w 563830"/>
                    <a:gd name="connsiteY1" fmla="*/ 0 h 495300"/>
                    <a:gd name="connsiteX2" fmla="*/ 285603 w 563830"/>
                    <a:gd name="connsiteY2" fmla="*/ 495300 h 495300"/>
                    <a:gd name="connsiteX3" fmla="*/ 118852 w 563830"/>
                    <a:gd name="connsiteY3" fmla="*/ 459114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3830" h="495300">
                      <a:moveTo>
                        <a:pt x="118852" y="459114"/>
                      </a:moveTo>
                      <a:cubicBezTo>
                        <a:pt x="84961" y="335817"/>
                        <a:pt x="0" y="21597"/>
                        <a:pt x="361803" y="0"/>
                      </a:cubicBezTo>
                      <a:cubicBezTo>
                        <a:pt x="563830" y="158961"/>
                        <a:pt x="360191" y="400048"/>
                        <a:pt x="285603" y="495300"/>
                      </a:cubicBezTo>
                      <a:lnTo>
                        <a:pt x="118852" y="45911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" name="Полилиния 16"/>
                <p:cNvSpPr/>
                <p:nvPr/>
              </p:nvSpPr>
              <p:spPr>
                <a:xfrm rot="3954144">
                  <a:off x="8109920" y="3584522"/>
                  <a:ext cx="466349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" name="Полилиния 17"/>
                <p:cNvSpPr/>
                <p:nvPr/>
              </p:nvSpPr>
              <p:spPr>
                <a:xfrm rot="14391238">
                  <a:off x="7291639" y="3670818"/>
                  <a:ext cx="517036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" name="Полилиния 18"/>
                <p:cNvSpPr/>
                <p:nvPr/>
              </p:nvSpPr>
              <p:spPr>
                <a:xfrm rot="10800000">
                  <a:off x="7494607" y="4008440"/>
                  <a:ext cx="520546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" name="Полилиния 19"/>
                <p:cNvSpPr/>
                <p:nvPr/>
              </p:nvSpPr>
              <p:spPr>
                <a:xfrm rot="7534122">
                  <a:off x="7918381" y="3950790"/>
                  <a:ext cx="513810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" name="Овал 20"/>
                <p:cNvSpPr/>
                <p:nvPr/>
              </p:nvSpPr>
              <p:spPr>
                <a:xfrm>
                  <a:off x="7786710" y="3786190"/>
                  <a:ext cx="324000" cy="32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0160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30" name="Группа 21"/>
              <p:cNvGrpSpPr/>
              <p:nvPr/>
            </p:nvGrpSpPr>
            <p:grpSpPr>
              <a:xfrm>
                <a:off x="6072198" y="4572008"/>
                <a:ext cx="1285884" cy="1231376"/>
                <a:chOff x="7229335" y="3241144"/>
                <a:chExt cx="1426605" cy="1374252"/>
              </a:xfrm>
            </p:grpSpPr>
            <p:sp>
              <p:nvSpPr>
                <p:cNvPr id="23" name="Полилиния 22"/>
                <p:cNvSpPr/>
                <p:nvPr/>
              </p:nvSpPr>
              <p:spPr>
                <a:xfrm>
                  <a:off x="7868154" y="3241144"/>
                  <a:ext cx="512233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" name="Полилиния 23"/>
                <p:cNvSpPr/>
                <p:nvPr/>
              </p:nvSpPr>
              <p:spPr>
                <a:xfrm rot="18431701">
                  <a:off x="7450626" y="3400569"/>
                  <a:ext cx="563830" cy="495300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94988 w 531526"/>
                    <a:gd name="connsiteY0" fmla="*/ 469900 h 495300"/>
                    <a:gd name="connsiteX1" fmla="*/ 279138 w 531526"/>
                    <a:gd name="connsiteY1" fmla="*/ 0 h 495300"/>
                    <a:gd name="connsiteX2" fmla="*/ 202938 w 531526"/>
                    <a:gd name="connsiteY2" fmla="*/ 495300 h 495300"/>
                    <a:gd name="connsiteX3" fmla="*/ 94988 w 531526"/>
                    <a:gd name="connsiteY3" fmla="*/ 469900 h 495300"/>
                    <a:gd name="connsiteX0" fmla="*/ 177653 w 614191"/>
                    <a:gd name="connsiteY0" fmla="*/ 469900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77653 w 614191"/>
                    <a:gd name="connsiteY3" fmla="*/ 469900 h 495300"/>
                    <a:gd name="connsiteX0" fmla="*/ 118852 w 614191"/>
                    <a:gd name="connsiteY0" fmla="*/ 459114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18852 w 614191"/>
                    <a:gd name="connsiteY3" fmla="*/ 459114 h 495300"/>
                    <a:gd name="connsiteX0" fmla="*/ 118852 w 563830"/>
                    <a:gd name="connsiteY0" fmla="*/ 459114 h 495300"/>
                    <a:gd name="connsiteX1" fmla="*/ 361803 w 563830"/>
                    <a:gd name="connsiteY1" fmla="*/ 0 h 495300"/>
                    <a:gd name="connsiteX2" fmla="*/ 285603 w 563830"/>
                    <a:gd name="connsiteY2" fmla="*/ 495300 h 495300"/>
                    <a:gd name="connsiteX3" fmla="*/ 118852 w 563830"/>
                    <a:gd name="connsiteY3" fmla="*/ 459114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3830" h="495300">
                      <a:moveTo>
                        <a:pt x="118852" y="459114"/>
                      </a:moveTo>
                      <a:cubicBezTo>
                        <a:pt x="84961" y="335817"/>
                        <a:pt x="0" y="21597"/>
                        <a:pt x="361803" y="0"/>
                      </a:cubicBezTo>
                      <a:cubicBezTo>
                        <a:pt x="563830" y="158961"/>
                        <a:pt x="360191" y="400048"/>
                        <a:pt x="285603" y="495300"/>
                      </a:cubicBezTo>
                      <a:lnTo>
                        <a:pt x="118852" y="45911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" name="Полилиния 24"/>
                <p:cNvSpPr/>
                <p:nvPr/>
              </p:nvSpPr>
              <p:spPr>
                <a:xfrm rot="3954144">
                  <a:off x="8096346" y="3605464"/>
                  <a:ext cx="512233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" name="Полилиния 25"/>
                <p:cNvSpPr/>
                <p:nvPr/>
              </p:nvSpPr>
              <p:spPr>
                <a:xfrm rot="13913088">
                  <a:off x="7229909" y="3692379"/>
                  <a:ext cx="605807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7" name="Полилиния 26"/>
                <p:cNvSpPr/>
                <p:nvPr/>
              </p:nvSpPr>
              <p:spPr>
                <a:xfrm rot="10800000">
                  <a:off x="7494607" y="4008441"/>
                  <a:ext cx="571504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8" name="Полилиния 27"/>
                <p:cNvSpPr/>
                <p:nvPr/>
              </p:nvSpPr>
              <p:spPr>
                <a:xfrm rot="7534122">
                  <a:off x="7885702" y="3967597"/>
                  <a:ext cx="555132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9" name="Овал 28"/>
                <p:cNvSpPr/>
                <p:nvPr/>
              </p:nvSpPr>
              <p:spPr>
                <a:xfrm>
                  <a:off x="7786710" y="3786190"/>
                  <a:ext cx="324000" cy="32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0160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38" name="Группа 29"/>
              <p:cNvGrpSpPr/>
              <p:nvPr/>
            </p:nvGrpSpPr>
            <p:grpSpPr>
              <a:xfrm rot="1237778">
                <a:off x="5931259" y="5585426"/>
                <a:ext cx="1071570" cy="1017062"/>
                <a:chOff x="7229335" y="3241144"/>
                <a:chExt cx="1426605" cy="1374252"/>
              </a:xfrm>
            </p:grpSpPr>
            <p:sp>
              <p:nvSpPr>
                <p:cNvPr id="31" name="Полилиния 30"/>
                <p:cNvSpPr/>
                <p:nvPr/>
              </p:nvSpPr>
              <p:spPr>
                <a:xfrm>
                  <a:off x="7868154" y="3241144"/>
                  <a:ext cx="512233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2" name="Полилиния 31"/>
                <p:cNvSpPr/>
                <p:nvPr/>
              </p:nvSpPr>
              <p:spPr>
                <a:xfrm rot="18431701">
                  <a:off x="7450626" y="3400569"/>
                  <a:ext cx="563830" cy="495300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94988 w 531526"/>
                    <a:gd name="connsiteY0" fmla="*/ 469900 h 495300"/>
                    <a:gd name="connsiteX1" fmla="*/ 279138 w 531526"/>
                    <a:gd name="connsiteY1" fmla="*/ 0 h 495300"/>
                    <a:gd name="connsiteX2" fmla="*/ 202938 w 531526"/>
                    <a:gd name="connsiteY2" fmla="*/ 495300 h 495300"/>
                    <a:gd name="connsiteX3" fmla="*/ 94988 w 531526"/>
                    <a:gd name="connsiteY3" fmla="*/ 469900 h 495300"/>
                    <a:gd name="connsiteX0" fmla="*/ 177653 w 614191"/>
                    <a:gd name="connsiteY0" fmla="*/ 469900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77653 w 614191"/>
                    <a:gd name="connsiteY3" fmla="*/ 469900 h 495300"/>
                    <a:gd name="connsiteX0" fmla="*/ 118852 w 614191"/>
                    <a:gd name="connsiteY0" fmla="*/ 459114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18852 w 614191"/>
                    <a:gd name="connsiteY3" fmla="*/ 459114 h 495300"/>
                    <a:gd name="connsiteX0" fmla="*/ 118852 w 563830"/>
                    <a:gd name="connsiteY0" fmla="*/ 459114 h 495300"/>
                    <a:gd name="connsiteX1" fmla="*/ 361803 w 563830"/>
                    <a:gd name="connsiteY1" fmla="*/ 0 h 495300"/>
                    <a:gd name="connsiteX2" fmla="*/ 285603 w 563830"/>
                    <a:gd name="connsiteY2" fmla="*/ 495300 h 495300"/>
                    <a:gd name="connsiteX3" fmla="*/ 118852 w 563830"/>
                    <a:gd name="connsiteY3" fmla="*/ 459114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3830" h="495300">
                      <a:moveTo>
                        <a:pt x="118852" y="459114"/>
                      </a:moveTo>
                      <a:cubicBezTo>
                        <a:pt x="84961" y="335817"/>
                        <a:pt x="0" y="21597"/>
                        <a:pt x="361803" y="0"/>
                      </a:cubicBezTo>
                      <a:cubicBezTo>
                        <a:pt x="563830" y="158961"/>
                        <a:pt x="360191" y="400048"/>
                        <a:pt x="285603" y="495300"/>
                      </a:cubicBezTo>
                      <a:lnTo>
                        <a:pt x="118852" y="45911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3" name="Полилиния 32"/>
                <p:cNvSpPr/>
                <p:nvPr/>
              </p:nvSpPr>
              <p:spPr>
                <a:xfrm rot="3954144">
                  <a:off x="8096346" y="3605464"/>
                  <a:ext cx="512233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4" name="Полилиния 33"/>
                <p:cNvSpPr/>
                <p:nvPr/>
              </p:nvSpPr>
              <p:spPr>
                <a:xfrm rot="13913088">
                  <a:off x="7229909" y="3692379"/>
                  <a:ext cx="605807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5" name="Полилиния 34"/>
                <p:cNvSpPr/>
                <p:nvPr/>
              </p:nvSpPr>
              <p:spPr>
                <a:xfrm rot="10800000">
                  <a:off x="7494607" y="4008441"/>
                  <a:ext cx="571504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6" name="Полилиния 35"/>
                <p:cNvSpPr/>
                <p:nvPr/>
              </p:nvSpPr>
              <p:spPr>
                <a:xfrm rot="7534122">
                  <a:off x="7885702" y="3967597"/>
                  <a:ext cx="555132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7" name="Овал 36"/>
                <p:cNvSpPr/>
                <p:nvPr/>
              </p:nvSpPr>
              <p:spPr>
                <a:xfrm>
                  <a:off x="7786710" y="3786190"/>
                  <a:ext cx="324000" cy="32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0160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46" name="Группа 37"/>
              <p:cNvGrpSpPr/>
              <p:nvPr/>
            </p:nvGrpSpPr>
            <p:grpSpPr>
              <a:xfrm rot="565644">
                <a:off x="4915402" y="4143380"/>
                <a:ext cx="1431024" cy="1374251"/>
                <a:chOff x="7215547" y="3241144"/>
                <a:chExt cx="1431024" cy="1374251"/>
              </a:xfrm>
            </p:grpSpPr>
            <p:sp>
              <p:nvSpPr>
                <p:cNvPr id="39" name="Полилиния 38"/>
                <p:cNvSpPr/>
                <p:nvPr/>
              </p:nvSpPr>
              <p:spPr>
                <a:xfrm>
                  <a:off x="7872277" y="3241144"/>
                  <a:ext cx="500066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0" name="Полилиния 39"/>
                <p:cNvSpPr/>
                <p:nvPr/>
              </p:nvSpPr>
              <p:spPr>
                <a:xfrm rot="18431701">
                  <a:off x="7509576" y="3393093"/>
                  <a:ext cx="457278" cy="495300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94988 w 531526"/>
                    <a:gd name="connsiteY0" fmla="*/ 469900 h 495300"/>
                    <a:gd name="connsiteX1" fmla="*/ 279138 w 531526"/>
                    <a:gd name="connsiteY1" fmla="*/ 0 h 495300"/>
                    <a:gd name="connsiteX2" fmla="*/ 202938 w 531526"/>
                    <a:gd name="connsiteY2" fmla="*/ 495300 h 495300"/>
                    <a:gd name="connsiteX3" fmla="*/ 94988 w 531526"/>
                    <a:gd name="connsiteY3" fmla="*/ 469900 h 495300"/>
                    <a:gd name="connsiteX0" fmla="*/ 177653 w 614191"/>
                    <a:gd name="connsiteY0" fmla="*/ 469900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77653 w 614191"/>
                    <a:gd name="connsiteY3" fmla="*/ 469900 h 495300"/>
                    <a:gd name="connsiteX0" fmla="*/ 118852 w 614191"/>
                    <a:gd name="connsiteY0" fmla="*/ 459114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18852 w 614191"/>
                    <a:gd name="connsiteY3" fmla="*/ 459114 h 495300"/>
                    <a:gd name="connsiteX0" fmla="*/ 118852 w 563830"/>
                    <a:gd name="connsiteY0" fmla="*/ 459114 h 495300"/>
                    <a:gd name="connsiteX1" fmla="*/ 361803 w 563830"/>
                    <a:gd name="connsiteY1" fmla="*/ 0 h 495300"/>
                    <a:gd name="connsiteX2" fmla="*/ 285603 w 563830"/>
                    <a:gd name="connsiteY2" fmla="*/ 495300 h 495300"/>
                    <a:gd name="connsiteX3" fmla="*/ 118852 w 563830"/>
                    <a:gd name="connsiteY3" fmla="*/ 459114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3830" h="495300">
                      <a:moveTo>
                        <a:pt x="118852" y="459114"/>
                      </a:moveTo>
                      <a:cubicBezTo>
                        <a:pt x="84961" y="335817"/>
                        <a:pt x="0" y="21597"/>
                        <a:pt x="361803" y="0"/>
                      </a:cubicBezTo>
                      <a:cubicBezTo>
                        <a:pt x="563830" y="158961"/>
                        <a:pt x="360191" y="400048"/>
                        <a:pt x="285603" y="495300"/>
                      </a:cubicBezTo>
                      <a:lnTo>
                        <a:pt x="118852" y="45911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1" name="Полилиния 40"/>
                <p:cNvSpPr/>
                <p:nvPr/>
              </p:nvSpPr>
              <p:spPr>
                <a:xfrm rot="3954144">
                  <a:off x="8109920" y="3584521"/>
                  <a:ext cx="466348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2" name="Полилиния 41"/>
                <p:cNvSpPr/>
                <p:nvPr/>
              </p:nvSpPr>
              <p:spPr>
                <a:xfrm rot="13913088">
                  <a:off x="7238460" y="3674803"/>
                  <a:ext cx="561130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3" name="Полилиния 42"/>
                <p:cNvSpPr/>
                <p:nvPr/>
              </p:nvSpPr>
              <p:spPr>
                <a:xfrm rot="11035047">
                  <a:off x="7494607" y="4008440"/>
                  <a:ext cx="520546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4" name="Полилиния 43"/>
                <p:cNvSpPr/>
                <p:nvPr/>
              </p:nvSpPr>
              <p:spPr>
                <a:xfrm rot="7534122">
                  <a:off x="7918381" y="3950790"/>
                  <a:ext cx="513810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5" name="Овал 44"/>
                <p:cNvSpPr/>
                <p:nvPr/>
              </p:nvSpPr>
              <p:spPr>
                <a:xfrm>
                  <a:off x="7786710" y="3786190"/>
                  <a:ext cx="324000" cy="32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0160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54" name="Группа 45"/>
              <p:cNvGrpSpPr/>
              <p:nvPr/>
            </p:nvGrpSpPr>
            <p:grpSpPr>
              <a:xfrm>
                <a:off x="4639743" y="5072074"/>
                <a:ext cx="1312970" cy="1357321"/>
                <a:chOff x="7135565" y="3156507"/>
                <a:chExt cx="1638738" cy="1608104"/>
              </a:xfrm>
            </p:grpSpPr>
            <p:sp>
              <p:nvSpPr>
                <p:cNvPr id="47" name="Полилиния 46"/>
                <p:cNvSpPr/>
                <p:nvPr/>
              </p:nvSpPr>
              <p:spPr>
                <a:xfrm>
                  <a:off x="7868156" y="3156507"/>
                  <a:ext cx="512233" cy="691593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8" name="Полилиния 47"/>
                <p:cNvSpPr/>
                <p:nvPr/>
              </p:nvSpPr>
              <p:spPr>
                <a:xfrm rot="18431701">
                  <a:off x="7414159" y="3328516"/>
                  <a:ext cx="563830" cy="586864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94988 w 531526"/>
                    <a:gd name="connsiteY0" fmla="*/ 469900 h 495300"/>
                    <a:gd name="connsiteX1" fmla="*/ 279138 w 531526"/>
                    <a:gd name="connsiteY1" fmla="*/ 0 h 495300"/>
                    <a:gd name="connsiteX2" fmla="*/ 202938 w 531526"/>
                    <a:gd name="connsiteY2" fmla="*/ 495300 h 495300"/>
                    <a:gd name="connsiteX3" fmla="*/ 94988 w 531526"/>
                    <a:gd name="connsiteY3" fmla="*/ 469900 h 495300"/>
                    <a:gd name="connsiteX0" fmla="*/ 177653 w 614191"/>
                    <a:gd name="connsiteY0" fmla="*/ 469900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77653 w 614191"/>
                    <a:gd name="connsiteY3" fmla="*/ 469900 h 495300"/>
                    <a:gd name="connsiteX0" fmla="*/ 118852 w 614191"/>
                    <a:gd name="connsiteY0" fmla="*/ 459114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18852 w 614191"/>
                    <a:gd name="connsiteY3" fmla="*/ 459114 h 495300"/>
                    <a:gd name="connsiteX0" fmla="*/ 118852 w 563830"/>
                    <a:gd name="connsiteY0" fmla="*/ 459114 h 495300"/>
                    <a:gd name="connsiteX1" fmla="*/ 361803 w 563830"/>
                    <a:gd name="connsiteY1" fmla="*/ 0 h 495300"/>
                    <a:gd name="connsiteX2" fmla="*/ 285603 w 563830"/>
                    <a:gd name="connsiteY2" fmla="*/ 495300 h 495300"/>
                    <a:gd name="connsiteX3" fmla="*/ 118852 w 563830"/>
                    <a:gd name="connsiteY3" fmla="*/ 459114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3830" h="495300">
                      <a:moveTo>
                        <a:pt x="118852" y="459114"/>
                      </a:moveTo>
                      <a:cubicBezTo>
                        <a:pt x="84961" y="335817"/>
                        <a:pt x="0" y="21597"/>
                        <a:pt x="361803" y="0"/>
                      </a:cubicBezTo>
                      <a:cubicBezTo>
                        <a:pt x="563830" y="158961"/>
                        <a:pt x="360191" y="400048"/>
                        <a:pt x="285603" y="495300"/>
                      </a:cubicBezTo>
                      <a:lnTo>
                        <a:pt x="118852" y="45911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9" name="Полилиния 48"/>
                <p:cNvSpPr/>
                <p:nvPr/>
              </p:nvSpPr>
              <p:spPr>
                <a:xfrm rot="3954144">
                  <a:off x="8152833" y="3519607"/>
                  <a:ext cx="512232" cy="730709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0" name="Полилиния 49"/>
                <p:cNvSpPr/>
                <p:nvPr/>
              </p:nvSpPr>
              <p:spPr>
                <a:xfrm rot="13913088">
                  <a:off x="7188619" y="3670647"/>
                  <a:ext cx="605807" cy="711916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1" name="Полилиния 50"/>
                <p:cNvSpPr/>
                <p:nvPr/>
              </p:nvSpPr>
              <p:spPr>
                <a:xfrm rot="10800000">
                  <a:off x="7494607" y="4008439"/>
                  <a:ext cx="571504" cy="756172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2" name="Полилиния 51"/>
                <p:cNvSpPr/>
                <p:nvPr/>
              </p:nvSpPr>
              <p:spPr>
                <a:xfrm rot="7534122">
                  <a:off x="7925987" y="3945417"/>
                  <a:ext cx="555132" cy="706011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3" name="Овал 52"/>
                <p:cNvSpPr/>
                <p:nvPr/>
              </p:nvSpPr>
              <p:spPr>
                <a:xfrm>
                  <a:off x="7786710" y="3786190"/>
                  <a:ext cx="324000" cy="32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0160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62" name="Группа 53"/>
              <p:cNvGrpSpPr/>
              <p:nvPr/>
            </p:nvGrpSpPr>
            <p:grpSpPr>
              <a:xfrm rot="20134580">
                <a:off x="3805629" y="4819477"/>
                <a:ext cx="1071570" cy="1017062"/>
                <a:chOff x="7229335" y="3241144"/>
                <a:chExt cx="1426605" cy="1374252"/>
              </a:xfrm>
            </p:grpSpPr>
            <p:sp>
              <p:nvSpPr>
                <p:cNvPr id="55" name="Полилиния 54"/>
                <p:cNvSpPr/>
                <p:nvPr/>
              </p:nvSpPr>
              <p:spPr>
                <a:xfrm>
                  <a:off x="7868154" y="3241144"/>
                  <a:ext cx="512233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6" name="Полилиния 55"/>
                <p:cNvSpPr/>
                <p:nvPr/>
              </p:nvSpPr>
              <p:spPr>
                <a:xfrm rot="18431701">
                  <a:off x="7450626" y="3400569"/>
                  <a:ext cx="563830" cy="495300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94988 w 531526"/>
                    <a:gd name="connsiteY0" fmla="*/ 469900 h 495300"/>
                    <a:gd name="connsiteX1" fmla="*/ 279138 w 531526"/>
                    <a:gd name="connsiteY1" fmla="*/ 0 h 495300"/>
                    <a:gd name="connsiteX2" fmla="*/ 202938 w 531526"/>
                    <a:gd name="connsiteY2" fmla="*/ 495300 h 495300"/>
                    <a:gd name="connsiteX3" fmla="*/ 94988 w 531526"/>
                    <a:gd name="connsiteY3" fmla="*/ 469900 h 495300"/>
                    <a:gd name="connsiteX0" fmla="*/ 177653 w 614191"/>
                    <a:gd name="connsiteY0" fmla="*/ 469900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77653 w 614191"/>
                    <a:gd name="connsiteY3" fmla="*/ 469900 h 495300"/>
                    <a:gd name="connsiteX0" fmla="*/ 118852 w 614191"/>
                    <a:gd name="connsiteY0" fmla="*/ 459114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18852 w 614191"/>
                    <a:gd name="connsiteY3" fmla="*/ 459114 h 495300"/>
                    <a:gd name="connsiteX0" fmla="*/ 118852 w 563830"/>
                    <a:gd name="connsiteY0" fmla="*/ 459114 h 495300"/>
                    <a:gd name="connsiteX1" fmla="*/ 361803 w 563830"/>
                    <a:gd name="connsiteY1" fmla="*/ 0 h 495300"/>
                    <a:gd name="connsiteX2" fmla="*/ 285603 w 563830"/>
                    <a:gd name="connsiteY2" fmla="*/ 495300 h 495300"/>
                    <a:gd name="connsiteX3" fmla="*/ 118852 w 563830"/>
                    <a:gd name="connsiteY3" fmla="*/ 459114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3830" h="495300">
                      <a:moveTo>
                        <a:pt x="118852" y="459114"/>
                      </a:moveTo>
                      <a:cubicBezTo>
                        <a:pt x="84961" y="335817"/>
                        <a:pt x="0" y="21597"/>
                        <a:pt x="361803" y="0"/>
                      </a:cubicBezTo>
                      <a:cubicBezTo>
                        <a:pt x="563830" y="158961"/>
                        <a:pt x="360191" y="400048"/>
                        <a:pt x="285603" y="495300"/>
                      </a:cubicBezTo>
                      <a:lnTo>
                        <a:pt x="118852" y="45911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7" name="Полилиния 56"/>
                <p:cNvSpPr/>
                <p:nvPr/>
              </p:nvSpPr>
              <p:spPr>
                <a:xfrm rot="3954144">
                  <a:off x="8096346" y="3605464"/>
                  <a:ext cx="512233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8" name="Полилиния 57"/>
                <p:cNvSpPr/>
                <p:nvPr/>
              </p:nvSpPr>
              <p:spPr>
                <a:xfrm rot="13913088">
                  <a:off x="7229909" y="3692379"/>
                  <a:ext cx="605807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9" name="Полилиния 58"/>
                <p:cNvSpPr/>
                <p:nvPr/>
              </p:nvSpPr>
              <p:spPr>
                <a:xfrm rot="10800000">
                  <a:off x="7494607" y="4008441"/>
                  <a:ext cx="571504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0" name="Полилиния 59"/>
                <p:cNvSpPr/>
                <p:nvPr/>
              </p:nvSpPr>
              <p:spPr>
                <a:xfrm rot="7534122">
                  <a:off x="7885702" y="3967597"/>
                  <a:ext cx="555132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1" name="Овал 60"/>
                <p:cNvSpPr/>
                <p:nvPr/>
              </p:nvSpPr>
              <p:spPr>
                <a:xfrm>
                  <a:off x="7786710" y="3786190"/>
                  <a:ext cx="324000" cy="32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0160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76" name="Группа 61"/>
              <p:cNvGrpSpPr/>
              <p:nvPr/>
            </p:nvGrpSpPr>
            <p:grpSpPr>
              <a:xfrm rot="1423111">
                <a:off x="3381333" y="5587876"/>
                <a:ext cx="1007046" cy="1040098"/>
                <a:chOff x="7229335" y="3241144"/>
                <a:chExt cx="1426605" cy="1374252"/>
              </a:xfrm>
            </p:grpSpPr>
            <p:sp>
              <p:nvSpPr>
                <p:cNvPr id="63" name="Полилиния 62"/>
                <p:cNvSpPr/>
                <p:nvPr/>
              </p:nvSpPr>
              <p:spPr>
                <a:xfrm>
                  <a:off x="7868154" y="3241144"/>
                  <a:ext cx="512233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4" name="Полилиния 63"/>
                <p:cNvSpPr/>
                <p:nvPr/>
              </p:nvSpPr>
              <p:spPr>
                <a:xfrm rot="18431701">
                  <a:off x="7450626" y="3400569"/>
                  <a:ext cx="563830" cy="495300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94988 w 531526"/>
                    <a:gd name="connsiteY0" fmla="*/ 469900 h 495300"/>
                    <a:gd name="connsiteX1" fmla="*/ 279138 w 531526"/>
                    <a:gd name="connsiteY1" fmla="*/ 0 h 495300"/>
                    <a:gd name="connsiteX2" fmla="*/ 202938 w 531526"/>
                    <a:gd name="connsiteY2" fmla="*/ 495300 h 495300"/>
                    <a:gd name="connsiteX3" fmla="*/ 94988 w 531526"/>
                    <a:gd name="connsiteY3" fmla="*/ 469900 h 495300"/>
                    <a:gd name="connsiteX0" fmla="*/ 177653 w 614191"/>
                    <a:gd name="connsiteY0" fmla="*/ 469900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77653 w 614191"/>
                    <a:gd name="connsiteY3" fmla="*/ 469900 h 495300"/>
                    <a:gd name="connsiteX0" fmla="*/ 118852 w 614191"/>
                    <a:gd name="connsiteY0" fmla="*/ 459114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18852 w 614191"/>
                    <a:gd name="connsiteY3" fmla="*/ 459114 h 495300"/>
                    <a:gd name="connsiteX0" fmla="*/ 118852 w 563830"/>
                    <a:gd name="connsiteY0" fmla="*/ 459114 h 495300"/>
                    <a:gd name="connsiteX1" fmla="*/ 361803 w 563830"/>
                    <a:gd name="connsiteY1" fmla="*/ 0 h 495300"/>
                    <a:gd name="connsiteX2" fmla="*/ 285603 w 563830"/>
                    <a:gd name="connsiteY2" fmla="*/ 495300 h 495300"/>
                    <a:gd name="connsiteX3" fmla="*/ 118852 w 563830"/>
                    <a:gd name="connsiteY3" fmla="*/ 459114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3830" h="495300">
                      <a:moveTo>
                        <a:pt x="118852" y="459114"/>
                      </a:moveTo>
                      <a:cubicBezTo>
                        <a:pt x="84961" y="335817"/>
                        <a:pt x="0" y="21597"/>
                        <a:pt x="361803" y="0"/>
                      </a:cubicBezTo>
                      <a:cubicBezTo>
                        <a:pt x="563830" y="158961"/>
                        <a:pt x="360191" y="400048"/>
                        <a:pt x="285603" y="495300"/>
                      </a:cubicBezTo>
                      <a:lnTo>
                        <a:pt x="118852" y="45911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5" name="Полилиния 64"/>
                <p:cNvSpPr/>
                <p:nvPr/>
              </p:nvSpPr>
              <p:spPr>
                <a:xfrm rot="3954144">
                  <a:off x="8096346" y="3605464"/>
                  <a:ext cx="512233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6" name="Полилиния 65"/>
                <p:cNvSpPr/>
                <p:nvPr/>
              </p:nvSpPr>
              <p:spPr>
                <a:xfrm rot="13913088">
                  <a:off x="7229909" y="3692379"/>
                  <a:ext cx="605807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7" name="Полилиния 66"/>
                <p:cNvSpPr/>
                <p:nvPr/>
              </p:nvSpPr>
              <p:spPr>
                <a:xfrm rot="10800000">
                  <a:off x="7494607" y="4008441"/>
                  <a:ext cx="571504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8" name="Полилиния 67"/>
                <p:cNvSpPr/>
                <p:nvPr/>
              </p:nvSpPr>
              <p:spPr>
                <a:xfrm rot="7534122">
                  <a:off x="7885702" y="3967597"/>
                  <a:ext cx="555132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9" name="Овал 68"/>
                <p:cNvSpPr/>
                <p:nvPr/>
              </p:nvSpPr>
              <p:spPr>
                <a:xfrm>
                  <a:off x="7786710" y="3786190"/>
                  <a:ext cx="324000" cy="32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0160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78" name="Группа 257"/>
            <p:cNvGrpSpPr/>
            <p:nvPr/>
          </p:nvGrpSpPr>
          <p:grpSpPr>
            <a:xfrm>
              <a:off x="4064204" y="3691488"/>
              <a:ext cx="4397884" cy="3214711"/>
              <a:chOff x="4064204" y="3691488"/>
              <a:chExt cx="4397884" cy="3214711"/>
            </a:xfrm>
          </p:grpSpPr>
          <p:sp>
            <p:nvSpPr>
              <p:cNvPr id="171" name="4-конечная звезда 170"/>
              <p:cNvSpPr/>
              <p:nvPr/>
            </p:nvSpPr>
            <p:spPr>
              <a:xfrm rot="2715714">
                <a:off x="4405759" y="5993139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" name="4-конечная звезда 171"/>
              <p:cNvSpPr/>
              <p:nvPr/>
            </p:nvSpPr>
            <p:spPr>
              <a:xfrm rot="2715714">
                <a:off x="4620073" y="5135884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" name="4-конечная звезда 172"/>
              <p:cNvSpPr/>
              <p:nvPr/>
            </p:nvSpPr>
            <p:spPr>
              <a:xfrm rot="2715714">
                <a:off x="4762948" y="5921701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4" name="4-конечная звезда 173"/>
              <p:cNvSpPr/>
              <p:nvPr/>
            </p:nvSpPr>
            <p:spPr>
              <a:xfrm rot="2715714">
                <a:off x="5405890" y="5493073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" name="4-конечная звезда 247"/>
              <p:cNvSpPr/>
              <p:nvPr/>
            </p:nvSpPr>
            <p:spPr>
              <a:xfrm rot="2715714">
                <a:off x="5834518" y="4564380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9" name="4-конечная звезда 248"/>
              <p:cNvSpPr/>
              <p:nvPr/>
            </p:nvSpPr>
            <p:spPr>
              <a:xfrm rot="2715714">
                <a:off x="6834651" y="4993007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0" name="4-конечная звезда 249"/>
              <p:cNvSpPr/>
              <p:nvPr/>
            </p:nvSpPr>
            <p:spPr>
              <a:xfrm rot="2715714">
                <a:off x="6977527" y="5993139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1" name="4-конечная звезда 250"/>
              <p:cNvSpPr/>
              <p:nvPr/>
            </p:nvSpPr>
            <p:spPr>
              <a:xfrm rot="2715714">
                <a:off x="7763346" y="5278760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2" name="4-конечная звезда 251"/>
              <p:cNvSpPr/>
              <p:nvPr/>
            </p:nvSpPr>
            <p:spPr>
              <a:xfrm rot="2715714">
                <a:off x="8049097" y="3707123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3" name="4-конечная звезда 252"/>
              <p:cNvSpPr/>
              <p:nvPr/>
            </p:nvSpPr>
            <p:spPr>
              <a:xfrm rot="2715714">
                <a:off x="6691776" y="6636082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4" name="4-конечная звезда 253"/>
              <p:cNvSpPr/>
              <p:nvPr/>
            </p:nvSpPr>
            <p:spPr>
              <a:xfrm rot="2715714">
                <a:off x="5834519" y="6278891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5" name="4-конечная звезда 254"/>
              <p:cNvSpPr/>
              <p:nvPr/>
            </p:nvSpPr>
            <p:spPr>
              <a:xfrm rot="2715714">
                <a:off x="8191972" y="6064577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6" name="4-конечная звезда 255"/>
              <p:cNvSpPr/>
              <p:nvPr/>
            </p:nvSpPr>
            <p:spPr>
              <a:xfrm rot="2715714">
                <a:off x="7263279" y="5778826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7" name="4-конечная звезда 256"/>
              <p:cNvSpPr/>
              <p:nvPr/>
            </p:nvSpPr>
            <p:spPr>
              <a:xfrm rot="2715714">
                <a:off x="4048569" y="6636080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79" name="Группа 102"/>
          <p:cNvGrpSpPr/>
          <p:nvPr/>
        </p:nvGrpSpPr>
        <p:grpSpPr>
          <a:xfrm>
            <a:off x="7215206" y="3071810"/>
            <a:ext cx="180000" cy="180000"/>
            <a:chOff x="1059633" y="4631541"/>
            <a:chExt cx="311951" cy="314332"/>
          </a:xfrm>
        </p:grpSpPr>
        <p:sp>
          <p:nvSpPr>
            <p:cNvPr id="104" name="Овал 10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2" name="Группа 337"/>
          <p:cNvGrpSpPr/>
          <p:nvPr/>
        </p:nvGrpSpPr>
        <p:grpSpPr>
          <a:xfrm>
            <a:off x="2285984" y="1428736"/>
            <a:ext cx="6858016" cy="5429264"/>
            <a:chOff x="2285984" y="1428736"/>
            <a:chExt cx="6858016" cy="5429264"/>
          </a:xfrm>
        </p:grpSpPr>
        <p:grpSp>
          <p:nvGrpSpPr>
            <p:cNvPr id="83" name="Группа 106"/>
            <p:cNvGrpSpPr/>
            <p:nvPr/>
          </p:nvGrpSpPr>
          <p:grpSpPr>
            <a:xfrm>
              <a:off x="6000760" y="1785926"/>
              <a:ext cx="311951" cy="314332"/>
              <a:chOff x="1059633" y="4631541"/>
              <a:chExt cx="311951" cy="314332"/>
            </a:xfrm>
          </p:grpSpPr>
          <p:sp>
            <p:nvSpPr>
              <p:cNvPr id="108" name="Овал 107"/>
              <p:cNvSpPr/>
              <p:nvPr/>
            </p:nvSpPr>
            <p:spPr>
              <a:xfrm>
                <a:off x="1059633" y="4631541"/>
                <a:ext cx="311951" cy="314332"/>
              </a:xfrm>
              <a:prstGeom prst="ellipse">
                <a:avLst/>
              </a:prstGeom>
              <a:solidFill>
                <a:schemeClr val="bg1">
                  <a:alpha val="4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9" name="Овал 108"/>
              <p:cNvSpPr/>
              <p:nvPr/>
            </p:nvSpPr>
            <p:spPr>
              <a:xfrm>
                <a:off x="1107253" y="4676780"/>
                <a:ext cx="214314" cy="214314"/>
              </a:xfrm>
              <a:prstGeom prst="ellipse">
                <a:avLst/>
              </a:prstGeom>
              <a:solidFill>
                <a:schemeClr val="bg1">
                  <a:alpha val="5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0" name="Овал 109"/>
              <p:cNvSpPr/>
              <p:nvPr/>
            </p:nvSpPr>
            <p:spPr>
              <a:xfrm>
                <a:off x="1142976" y="4714884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4" name="Группа 122"/>
            <p:cNvGrpSpPr/>
            <p:nvPr/>
          </p:nvGrpSpPr>
          <p:grpSpPr>
            <a:xfrm>
              <a:off x="6715140" y="2357430"/>
              <a:ext cx="216000" cy="216000"/>
              <a:chOff x="1059633" y="4631541"/>
              <a:chExt cx="311951" cy="314332"/>
            </a:xfrm>
          </p:grpSpPr>
          <p:sp>
            <p:nvSpPr>
              <p:cNvPr id="124" name="Овал 123"/>
              <p:cNvSpPr/>
              <p:nvPr/>
            </p:nvSpPr>
            <p:spPr>
              <a:xfrm>
                <a:off x="1059633" y="4631541"/>
                <a:ext cx="311951" cy="314332"/>
              </a:xfrm>
              <a:prstGeom prst="ellipse">
                <a:avLst/>
              </a:prstGeom>
              <a:solidFill>
                <a:schemeClr val="bg1">
                  <a:alpha val="4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5" name="Овал 124"/>
              <p:cNvSpPr/>
              <p:nvPr/>
            </p:nvSpPr>
            <p:spPr>
              <a:xfrm>
                <a:off x="1107253" y="4676780"/>
                <a:ext cx="214314" cy="214314"/>
              </a:xfrm>
              <a:prstGeom prst="ellipse">
                <a:avLst/>
              </a:prstGeom>
              <a:solidFill>
                <a:schemeClr val="bg1">
                  <a:alpha val="5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6" name="Овал 125"/>
              <p:cNvSpPr/>
              <p:nvPr/>
            </p:nvSpPr>
            <p:spPr>
              <a:xfrm>
                <a:off x="1142976" y="4714884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0" name="Группа 319"/>
            <p:cNvGrpSpPr/>
            <p:nvPr/>
          </p:nvGrpSpPr>
          <p:grpSpPr>
            <a:xfrm>
              <a:off x="2285984" y="2714620"/>
              <a:ext cx="6858016" cy="4143380"/>
              <a:chOff x="2285984" y="2714620"/>
              <a:chExt cx="6858016" cy="4143380"/>
            </a:xfrm>
          </p:grpSpPr>
          <p:grpSp>
            <p:nvGrpSpPr>
              <p:cNvPr id="91" name="Группа 89"/>
              <p:cNvGrpSpPr/>
              <p:nvPr/>
            </p:nvGrpSpPr>
            <p:grpSpPr>
              <a:xfrm>
                <a:off x="4071934" y="5286388"/>
                <a:ext cx="216000" cy="216000"/>
                <a:chOff x="1059633" y="4631541"/>
                <a:chExt cx="311951" cy="314332"/>
              </a:xfrm>
            </p:grpSpPr>
            <p:sp>
              <p:nvSpPr>
                <p:cNvPr id="89" name="Овал 88"/>
                <p:cNvSpPr/>
                <p:nvPr/>
              </p:nvSpPr>
              <p:spPr>
                <a:xfrm>
                  <a:off x="1059633" y="4631541"/>
                  <a:ext cx="311951" cy="314332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8" name="Овал 87"/>
                <p:cNvSpPr/>
                <p:nvPr/>
              </p:nvSpPr>
              <p:spPr>
                <a:xfrm>
                  <a:off x="1107253" y="4676780"/>
                  <a:ext cx="214314" cy="214314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7" name="Овал 86"/>
                <p:cNvSpPr/>
                <p:nvPr/>
              </p:nvSpPr>
              <p:spPr>
                <a:xfrm>
                  <a:off x="1142976" y="471488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95" name="Группа 90"/>
              <p:cNvGrpSpPr/>
              <p:nvPr/>
            </p:nvGrpSpPr>
            <p:grpSpPr>
              <a:xfrm>
                <a:off x="3000364" y="3571876"/>
                <a:ext cx="311951" cy="314332"/>
                <a:chOff x="1059633" y="4631541"/>
                <a:chExt cx="311951" cy="314332"/>
              </a:xfrm>
            </p:grpSpPr>
            <p:sp>
              <p:nvSpPr>
                <p:cNvPr id="92" name="Овал 91"/>
                <p:cNvSpPr/>
                <p:nvPr/>
              </p:nvSpPr>
              <p:spPr>
                <a:xfrm>
                  <a:off x="1059633" y="4631541"/>
                  <a:ext cx="311951" cy="314332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3" name="Овал 92"/>
                <p:cNvSpPr/>
                <p:nvPr/>
              </p:nvSpPr>
              <p:spPr>
                <a:xfrm>
                  <a:off x="1107253" y="4676780"/>
                  <a:ext cx="214314" cy="214314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4" name="Овал 93"/>
                <p:cNvSpPr/>
                <p:nvPr/>
              </p:nvSpPr>
              <p:spPr>
                <a:xfrm>
                  <a:off x="1142976" y="471488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99" name="Группа 94"/>
              <p:cNvGrpSpPr/>
              <p:nvPr/>
            </p:nvGrpSpPr>
            <p:grpSpPr>
              <a:xfrm>
                <a:off x="2285984" y="2714620"/>
                <a:ext cx="252000" cy="252000"/>
                <a:chOff x="1059633" y="4631541"/>
                <a:chExt cx="311951" cy="314332"/>
              </a:xfrm>
            </p:grpSpPr>
            <p:sp>
              <p:nvSpPr>
                <p:cNvPr id="96" name="Овал 95"/>
                <p:cNvSpPr/>
                <p:nvPr/>
              </p:nvSpPr>
              <p:spPr>
                <a:xfrm>
                  <a:off x="1059633" y="4631541"/>
                  <a:ext cx="311951" cy="314332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7" name="Овал 96"/>
                <p:cNvSpPr/>
                <p:nvPr/>
              </p:nvSpPr>
              <p:spPr>
                <a:xfrm>
                  <a:off x="1107253" y="4676780"/>
                  <a:ext cx="214314" cy="214314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8" name="Овал 97"/>
                <p:cNvSpPr/>
                <p:nvPr/>
              </p:nvSpPr>
              <p:spPr>
                <a:xfrm>
                  <a:off x="1142976" y="471488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03" name="Группа 98"/>
              <p:cNvGrpSpPr/>
              <p:nvPr/>
            </p:nvGrpSpPr>
            <p:grpSpPr>
              <a:xfrm>
                <a:off x="6929454" y="3643314"/>
                <a:ext cx="288000" cy="288000"/>
                <a:chOff x="1059633" y="4631541"/>
                <a:chExt cx="311951" cy="314332"/>
              </a:xfrm>
            </p:grpSpPr>
            <p:sp>
              <p:nvSpPr>
                <p:cNvPr id="100" name="Овал 99"/>
                <p:cNvSpPr/>
                <p:nvPr/>
              </p:nvSpPr>
              <p:spPr>
                <a:xfrm>
                  <a:off x="1059633" y="4631541"/>
                  <a:ext cx="311951" cy="314332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1" name="Овал 100"/>
                <p:cNvSpPr/>
                <p:nvPr/>
              </p:nvSpPr>
              <p:spPr>
                <a:xfrm>
                  <a:off x="1107253" y="4676780"/>
                  <a:ext cx="214314" cy="214314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2" name="Овал 101"/>
                <p:cNvSpPr/>
                <p:nvPr/>
              </p:nvSpPr>
              <p:spPr>
                <a:xfrm>
                  <a:off x="1142976" y="471488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07" name="Группа 110"/>
              <p:cNvGrpSpPr/>
              <p:nvPr/>
            </p:nvGrpSpPr>
            <p:grpSpPr>
              <a:xfrm>
                <a:off x="2285984" y="3643314"/>
                <a:ext cx="311951" cy="314332"/>
                <a:chOff x="1059633" y="4631541"/>
                <a:chExt cx="311951" cy="314332"/>
              </a:xfrm>
            </p:grpSpPr>
            <p:sp>
              <p:nvSpPr>
                <p:cNvPr id="112" name="Овал 111"/>
                <p:cNvSpPr/>
                <p:nvPr/>
              </p:nvSpPr>
              <p:spPr>
                <a:xfrm>
                  <a:off x="1059633" y="4631541"/>
                  <a:ext cx="311951" cy="314332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3" name="Овал 112"/>
                <p:cNvSpPr/>
                <p:nvPr/>
              </p:nvSpPr>
              <p:spPr>
                <a:xfrm>
                  <a:off x="1107253" y="4676780"/>
                  <a:ext cx="214314" cy="214314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4" name="Овал 113"/>
                <p:cNvSpPr/>
                <p:nvPr/>
              </p:nvSpPr>
              <p:spPr>
                <a:xfrm>
                  <a:off x="1142976" y="471488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11" name="Группа 114"/>
              <p:cNvGrpSpPr/>
              <p:nvPr/>
            </p:nvGrpSpPr>
            <p:grpSpPr>
              <a:xfrm>
                <a:off x="7572396" y="3571876"/>
                <a:ext cx="252000" cy="252000"/>
                <a:chOff x="1059633" y="4631541"/>
                <a:chExt cx="311951" cy="314332"/>
              </a:xfrm>
            </p:grpSpPr>
            <p:sp>
              <p:nvSpPr>
                <p:cNvPr id="116" name="Овал 115"/>
                <p:cNvSpPr/>
                <p:nvPr/>
              </p:nvSpPr>
              <p:spPr>
                <a:xfrm>
                  <a:off x="1059633" y="4631541"/>
                  <a:ext cx="311951" cy="314332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7" name="Овал 116"/>
                <p:cNvSpPr/>
                <p:nvPr/>
              </p:nvSpPr>
              <p:spPr>
                <a:xfrm>
                  <a:off x="1107253" y="4676780"/>
                  <a:ext cx="214314" cy="214314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8" name="Овал 117"/>
                <p:cNvSpPr/>
                <p:nvPr/>
              </p:nvSpPr>
              <p:spPr>
                <a:xfrm>
                  <a:off x="1142976" y="471488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15" name="Группа 118"/>
              <p:cNvGrpSpPr/>
              <p:nvPr/>
            </p:nvGrpSpPr>
            <p:grpSpPr>
              <a:xfrm>
                <a:off x="6572264" y="3071810"/>
                <a:ext cx="252000" cy="252000"/>
                <a:chOff x="1059633" y="4631541"/>
                <a:chExt cx="311951" cy="314332"/>
              </a:xfrm>
            </p:grpSpPr>
            <p:sp>
              <p:nvSpPr>
                <p:cNvPr id="120" name="Овал 119"/>
                <p:cNvSpPr/>
                <p:nvPr/>
              </p:nvSpPr>
              <p:spPr>
                <a:xfrm>
                  <a:off x="1059633" y="4631541"/>
                  <a:ext cx="311951" cy="314332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1" name="Овал 120"/>
                <p:cNvSpPr/>
                <p:nvPr/>
              </p:nvSpPr>
              <p:spPr>
                <a:xfrm>
                  <a:off x="1107253" y="4676780"/>
                  <a:ext cx="214314" cy="214314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2" name="Овал 121"/>
                <p:cNvSpPr/>
                <p:nvPr/>
              </p:nvSpPr>
              <p:spPr>
                <a:xfrm>
                  <a:off x="1142976" y="471488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19" name="Группа 126"/>
              <p:cNvGrpSpPr/>
              <p:nvPr/>
            </p:nvGrpSpPr>
            <p:grpSpPr>
              <a:xfrm>
                <a:off x="3428992" y="4643446"/>
                <a:ext cx="180000" cy="180000"/>
                <a:chOff x="1059633" y="4631541"/>
                <a:chExt cx="311951" cy="314332"/>
              </a:xfrm>
            </p:grpSpPr>
            <p:sp>
              <p:nvSpPr>
                <p:cNvPr id="128" name="Овал 127"/>
                <p:cNvSpPr/>
                <p:nvPr/>
              </p:nvSpPr>
              <p:spPr>
                <a:xfrm>
                  <a:off x="1059633" y="4631541"/>
                  <a:ext cx="311951" cy="314332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9" name="Овал 128"/>
                <p:cNvSpPr/>
                <p:nvPr/>
              </p:nvSpPr>
              <p:spPr>
                <a:xfrm>
                  <a:off x="1107253" y="4676780"/>
                  <a:ext cx="214314" cy="214314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0" name="Овал 129"/>
                <p:cNvSpPr/>
                <p:nvPr/>
              </p:nvSpPr>
              <p:spPr>
                <a:xfrm>
                  <a:off x="1142976" y="471488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23" name="Группа 130"/>
              <p:cNvGrpSpPr/>
              <p:nvPr/>
            </p:nvGrpSpPr>
            <p:grpSpPr>
              <a:xfrm>
                <a:off x="3929058" y="4714884"/>
                <a:ext cx="311951" cy="314332"/>
                <a:chOff x="1059633" y="4631541"/>
                <a:chExt cx="311951" cy="314332"/>
              </a:xfrm>
            </p:grpSpPr>
            <p:sp>
              <p:nvSpPr>
                <p:cNvPr id="132" name="Овал 131"/>
                <p:cNvSpPr/>
                <p:nvPr/>
              </p:nvSpPr>
              <p:spPr>
                <a:xfrm>
                  <a:off x="1059633" y="4631541"/>
                  <a:ext cx="311951" cy="314332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3" name="Овал 132"/>
                <p:cNvSpPr/>
                <p:nvPr/>
              </p:nvSpPr>
              <p:spPr>
                <a:xfrm>
                  <a:off x="1107253" y="4676780"/>
                  <a:ext cx="214314" cy="214314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4" name="Овал 133"/>
                <p:cNvSpPr/>
                <p:nvPr/>
              </p:nvSpPr>
              <p:spPr>
                <a:xfrm>
                  <a:off x="1142976" y="471488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27" name="Группа 134"/>
              <p:cNvGrpSpPr/>
              <p:nvPr/>
            </p:nvGrpSpPr>
            <p:grpSpPr>
              <a:xfrm>
                <a:off x="4857752" y="4786322"/>
                <a:ext cx="311951" cy="314332"/>
                <a:chOff x="1059633" y="4631541"/>
                <a:chExt cx="311951" cy="314332"/>
              </a:xfrm>
            </p:grpSpPr>
            <p:sp>
              <p:nvSpPr>
                <p:cNvPr id="136" name="Овал 135"/>
                <p:cNvSpPr/>
                <p:nvPr/>
              </p:nvSpPr>
              <p:spPr>
                <a:xfrm>
                  <a:off x="1059633" y="4631541"/>
                  <a:ext cx="311951" cy="314332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7" name="Овал 136"/>
                <p:cNvSpPr/>
                <p:nvPr/>
              </p:nvSpPr>
              <p:spPr>
                <a:xfrm>
                  <a:off x="1107253" y="4676780"/>
                  <a:ext cx="214314" cy="214314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8" name="Овал 137"/>
                <p:cNvSpPr/>
                <p:nvPr/>
              </p:nvSpPr>
              <p:spPr>
                <a:xfrm>
                  <a:off x="1142976" y="471488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31" name="Группа 138"/>
              <p:cNvGrpSpPr/>
              <p:nvPr/>
            </p:nvGrpSpPr>
            <p:grpSpPr>
              <a:xfrm>
                <a:off x="7643834" y="6357958"/>
                <a:ext cx="311951" cy="314332"/>
                <a:chOff x="1059633" y="4631541"/>
                <a:chExt cx="311951" cy="314332"/>
              </a:xfrm>
            </p:grpSpPr>
            <p:sp>
              <p:nvSpPr>
                <p:cNvPr id="140" name="Овал 139"/>
                <p:cNvSpPr/>
                <p:nvPr/>
              </p:nvSpPr>
              <p:spPr>
                <a:xfrm>
                  <a:off x="1059633" y="4631541"/>
                  <a:ext cx="311951" cy="314332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1" name="Овал 140"/>
                <p:cNvSpPr/>
                <p:nvPr/>
              </p:nvSpPr>
              <p:spPr>
                <a:xfrm>
                  <a:off x="1107253" y="4676780"/>
                  <a:ext cx="214314" cy="214314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2" name="Овал 141"/>
                <p:cNvSpPr/>
                <p:nvPr/>
              </p:nvSpPr>
              <p:spPr>
                <a:xfrm>
                  <a:off x="1142976" y="471488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35" name="Группа 142"/>
              <p:cNvGrpSpPr/>
              <p:nvPr/>
            </p:nvGrpSpPr>
            <p:grpSpPr>
              <a:xfrm>
                <a:off x="5286380" y="6543668"/>
                <a:ext cx="311951" cy="314332"/>
                <a:chOff x="1059633" y="4631541"/>
                <a:chExt cx="311951" cy="314332"/>
              </a:xfrm>
            </p:grpSpPr>
            <p:sp>
              <p:nvSpPr>
                <p:cNvPr id="144" name="Овал 143"/>
                <p:cNvSpPr/>
                <p:nvPr/>
              </p:nvSpPr>
              <p:spPr>
                <a:xfrm>
                  <a:off x="1059633" y="4631541"/>
                  <a:ext cx="311951" cy="314332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5" name="Овал 144"/>
                <p:cNvSpPr/>
                <p:nvPr/>
              </p:nvSpPr>
              <p:spPr>
                <a:xfrm>
                  <a:off x="1107253" y="4676780"/>
                  <a:ext cx="214314" cy="214314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6" name="Овал 145"/>
                <p:cNvSpPr/>
                <p:nvPr/>
              </p:nvSpPr>
              <p:spPr>
                <a:xfrm>
                  <a:off x="1142976" y="471488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39" name="Группа 146"/>
              <p:cNvGrpSpPr/>
              <p:nvPr/>
            </p:nvGrpSpPr>
            <p:grpSpPr>
              <a:xfrm>
                <a:off x="6286512" y="5857892"/>
                <a:ext cx="311951" cy="314332"/>
                <a:chOff x="1059633" y="4631541"/>
                <a:chExt cx="311951" cy="314332"/>
              </a:xfrm>
            </p:grpSpPr>
            <p:sp>
              <p:nvSpPr>
                <p:cNvPr id="148" name="Овал 147"/>
                <p:cNvSpPr/>
                <p:nvPr/>
              </p:nvSpPr>
              <p:spPr>
                <a:xfrm>
                  <a:off x="1059633" y="4631541"/>
                  <a:ext cx="311951" cy="314332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9" name="Овал 148"/>
                <p:cNvSpPr/>
                <p:nvPr/>
              </p:nvSpPr>
              <p:spPr>
                <a:xfrm>
                  <a:off x="1107253" y="4676780"/>
                  <a:ext cx="214314" cy="214314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0" name="Овал 149"/>
                <p:cNvSpPr/>
                <p:nvPr/>
              </p:nvSpPr>
              <p:spPr>
                <a:xfrm>
                  <a:off x="1142976" y="471488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43" name="Группа 150"/>
              <p:cNvGrpSpPr/>
              <p:nvPr/>
            </p:nvGrpSpPr>
            <p:grpSpPr>
              <a:xfrm>
                <a:off x="8072462" y="4929198"/>
                <a:ext cx="311951" cy="314332"/>
                <a:chOff x="1059633" y="4631541"/>
                <a:chExt cx="311951" cy="314332"/>
              </a:xfrm>
            </p:grpSpPr>
            <p:sp>
              <p:nvSpPr>
                <p:cNvPr id="152" name="Овал 151"/>
                <p:cNvSpPr/>
                <p:nvPr/>
              </p:nvSpPr>
              <p:spPr>
                <a:xfrm>
                  <a:off x="1059633" y="4631541"/>
                  <a:ext cx="311951" cy="314332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3" name="Овал 152"/>
                <p:cNvSpPr/>
                <p:nvPr/>
              </p:nvSpPr>
              <p:spPr>
                <a:xfrm>
                  <a:off x="1107253" y="4676780"/>
                  <a:ext cx="214314" cy="214314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4" name="Овал 153"/>
                <p:cNvSpPr/>
                <p:nvPr/>
              </p:nvSpPr>
              <p:spPr>
                <a:xfrm>
                  <a:off x="1142976" y="471488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47" name="Группа 154"/>
              <p:cNvGrpSpPr/>
              <p:nvPr/>
            </p:nvGrpSpPr>
            <p:grpSpPr>
              <a:xfrm>
                <a:off x="7286644" y="4572008"/>
                <a:ext cx="288000" cy="288000"/>
                <a:chOff x="1059633" y="4631541"/>
                <a:chExt cx="311951" cy="314332"/>
              </a:xfrm>
            </p:grpSpPr>
            <p:sp>
              <p:nvSpPr>
                <p:cNvPr id="156" name="Овал 155"/>
                <p:cNvSpPr/>
                <p:nvPr/>
              </p:nvSpPr>
              <p:spPr>
                <a:xfrm>
                  <a:off x="1059633" y="4631541"/>
                  <a:ext cx="311951" cy="314332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7" name="Овал 156"/>
                <p:cNvSpPr/>
                <p:nvPr/>
              </p:nvSpPr>
              <p:spPr>
                <a:xfrm>
                  <a:off x="1107253" y="4676780"/>
                  <a:ext cx="214314" cy="214314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8" name="Овал 157"/>
                <p:cNvSpPr/>
                <p:nvPr/>
              </p:nvSpPr>
              <p:spPr>
                <a:xfrm>
                  <a:off x="1142976" y="471488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51" name="Группа 158"/>
              <p:cNvGrpSpPr/>
              <p:nvPr/>
            </p:nvGrpSpPr>
            <p:grpSpPr>
              <a:xfrm>
                <a:off x="8856000" y="6143644"/>
                <a:ext cx="288000" cy="288000"/>
                <a:chOff x="1059633" y="4631541"/>
                <a:chExt cx="311951" cy="314332"/>
              </a:xfrm>
            </p:grpSpPr>
            <p:sp>
              <p:nvSpPr>
                <p:cNvPr id="160" name="Овал 159"/>
                <p:cNvSpPr/>
                <p:nvPr/>
              </p:nvSpPr>
              <p:spPr>
                <a:xfrm>
                  <a:off x="1059633" y="4631541"/>
                  <a:ext cx="311951" cy="314332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1" name="Овал 160"/>
                <p:cNvSpPr/>
                <p:nvPr/>
              </p:nvSpPr>
              <p:spPr>
                <a:xfrm>
                  <a:off x="1107253" y="4676780"/>
                  <a:ext cx="214314" cy="214314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2" name="Овал 161"/>
                <p:cNvSpPr/>
                <p:nvPr/>
              </p:nvSpPr>
              <p:spPr>
                <a:xfrm>
                  <a:off x="1142976" y="471488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155" name="Группа 162"/>
            <p:cNvGrpSpPr/>
            <p:nvPr/>
          </p:nvGrpSpPr>
          <p:grpSpPr>
            <a:xfrm>
              <a:off x="6786578" y="1857364"/>
              <a:ext cx="180000" cy="180000"/>
              <a:chOff x="1059633" y="4631541"/>
              <a:chExt cx="311951" cy="314332"/>
            </a:xfrm>
          </p:grpSpPr>
          <p:sp>
            <p:nvSpPr>
              <p:cNvPr id="164" name="Овал 163"/>
              <p:cNvSpPr/>
              <p:nvPr/>
            </p:nvSpPr>
            <p:spPr>
              <a:xfrm>
                <a:off x="1059633" y="4631541"/>
                <a:ext cx="311951" cy="314332"/>
              </a:xfrm>
              <a:prstGeom prst="ellipse">
                <a:avLst/>
              </a:prstGeom>
              <a:solidFill>
                <a:schemeClr val="bg1">
                  <a:alpha val="4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5" name="Овал 164"/>
              <p:cNvSpPr/>
              <p:nvPr/>
            </p:nvSpPr>
            <p:spPr>
              <a:xfrm>
                <a:off x="1107253" y="4676780"/>
                <a:ext cx="214314" cy="214314"/>
              </a:xfrm>
              <a:prstGeom prst="ellipse">
                <a:avLst/>
              </a:prstGeom>
              <a:solidFill>
                <a:schemeClr val="bg1">
                  <a:alpha val="5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6" name="Овал 165"/>
              <p:cNvSpPr/>
              <p:nvPr/>
            </p:nvSpPr>
            <p:spPr>
              <a:xfrm>
                <a:off x="1142976" y="4714884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9" name="Группа 166"/>
            <p:cNvGrpSpPr/>
            <p:nvPr/>
          </p:nvGrpSpPr>
          <p:grpSpPr>
            <a:xfrm>
              <a:off x="6858016" y="1428736"/>
              <a:ext cx="180000" cy="180000"/>
              <a:chOff x="1059633" y="4631541"/>
              <a:chExt cx="311951" cy="314332"/>
            </a:xfrm>
          </p:grpSpPr>
          <p:sp>
            <p:nvSpPr>
              <p:cNvPr id="168" name="Овал 167"/>
              <p:cNvSpPr/>
              <p:nvPr/>
            </p:nvSpPr>
            <p:spPr>
              <a:xfrm>
                <a:off x="1059633" y="4631541"/>
                <a:ext cx="311951" cy="314332"/>
              </a:xfrm>
              <a:prstGeom prst="ellipse">
                <a:avLst/>
              </a:prstGeom>
              <a:solidFill>
                <a:schemeClr val="bg1">
                  <a:alpha val="4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9" name="Овал 168"/>
              <p:cNvSpPr/>
              <p:nvPr/>
            </p:nvSpPr>
            <p:spPr>
              <a:xfrm>
                <a:off x="1107253" y="4676780"/>
                <a:ext cx="214314" cy="214314"/>
              </a:xfrm>
              <a:prstGeom prst="ellipse">
                <a:avLst/>
              </a:prstGeom>
              <a:solidFill>
                <a:schemeClr val="bg1">
                  <a:alpha val="5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0" name="Овал 169"/>
              <p:cNvSpPr/>
              <p:nvPr/>
            </p:nvSpPr>
            <p:spPr>
              <a:xfrm>
                <a:off x="1142976" y="4714884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63" name="Группа 278"/>
          <p:cNvGrpSpPr/>
          <p:nvPr/>
        </p:nvGrpSpPr>
        <p:grpSpPr>
          <a:xfrm rot="988095">
            <a:off x="628649" y="2844833"/>
            <a:ext cx="997933" cy="547800"/>
            <a:chOff x="436951" y="5641059"/>
            <a:chExt cx="1097712" cy="547800"/>
          </a:xfrm>
        </p:grpSpPr>
        <p:sp>
          <p:nvSpPr>
            <p:cNvPr id="273" name="Полилиния 272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4" name="Полилиния 273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5" name="Полилиния 274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6" name="Полилиния 275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67" name="Группа 270"/>
            <p:cNvGrpSpPr/>
            <p:nvPr/>
          </p:nvGrpSpPr>
          <p:grpSpPr>
            <a:xfrm rot="6409287">
              <a:off x="722586" y="5922491"/>
              <a:ext cx="464351" cy="68385"/>
              <a:chOff x="714348" y="5857885"/>
              <a:chExt cx="464351" cy="142883"/>
            </a:xfrm>
          </p:grpSpPr>
          <p:sp>
            <p:nvSpPr>
              <p:cNvPr id="259" name="Овал 258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0" name="Овал 259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1" name="Овал 260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2" name="Овал 261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3" name="Овал 262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4" name="Овал 263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5" name="Овал 264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6" name="Овал 265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7" name="Овал 266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8" name="Овал 267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9" name="Овал 268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0" name="Овал 269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77" name="Овал 276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8" name="Овал 277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5" name="Группа 279"/>
          <p:cNvGrpSpPr/>
          <p:nvPr/>
        </p:nvGrpSpPr>
        <p:grpSpPr>
          <a:xfrm rot="18551684">
            <a:off x="2171740" y="5715157"/>
            <a:ext cx="997933" cy="547800"/>
            <a:chOff x="436951" y="5641059"/>
            <a:chExt cx="1097712" cy="547800"/>
          </a:xfrm>
        </p:grpSpPr>
        <p:sp>
          <p:nvSpPr>
            <p:cNvPr id="281" name="Полилиния 280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2" name="Полилиния 281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3" name="Полилиния 282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4" name="Полилиния 283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76" name="Группа 270"/>
            <p:cNvGrpSpPr/>
            <p:nvPr/>
          </p:nvGrpSpPr>
          <p:grpSpPr>
            <a:xfrm rot="6409287">
              <a:off x="722594" y="5922489"/>
              <a:ext cx="464351" cy="68385"/>
              <a:chOff x="714348" y="5857885"/>
              <a:chExt cx="464351" cy="142883"/>
            </a:xfrm>
          </p:grpSpPr>
          <p:sp>
            <p:nvSpPr>
              <p:cNvPr id="288" name="Овал 287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9" name="Овал 288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0" name="Овал 289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1" name="Овал 290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2" name="Овал 291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3" name="Овал 292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4" name="Овал 293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5" name="Овал 294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6" name="Овал 295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7" name="Овал 296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8" name="Овал 297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9" name="Овал 298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86" name="Овал 285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7" name="Группа 299"/>
          <p:cNvGrpSpPr/>
          <p:nvPr/>
        </p:nvGrpSpPr>
        <p:grpSpPr>
          <a:xfrm rot="7277832">
            <a:off x="5637848" y="3652305"/>
            <a:ext cx="997933" cy="547800"/>
            <a:chOff x="436951" y="5641059"/>
            <a:chExt cx="1097712" cy="547800"/>
          </a:xfrm>
        </p:grpSpPr>
        <p:sp>
          <p:nvSpPr>
            <p:cNvPr id="301" name="Полилиния 300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2" name="Полилиния 301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3" name="Полилиния 302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4" name="Полилиния 303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78" name="Группа 270"/>
            <p:cNvGrpSpPr/>
            <p:nvPr/>
          </p:nvGrpSpPr>
          <p:grpSpPr>
            <a:xfrm rot="6409287">
              <a:off x="722594" y="5922489"/>
              <a:ext cx="464351" cy="68385"/>
              <a:chOff x="714348" y="5857885"/>
              <a:chExt cx="464351" cy="142883"/>
            </a:xfrm>
          </p:grpSpPr>
          <p:sp>
            <p:nvSpPr>
              <p:cNvPr id="308" name="Овал 307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9" name="Овал 308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0" name="Овал 309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1" name="Овал 310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2" name="Овал 311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3" name="Овал 312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4" name="Овал 313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5" name="Овал 314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6" name="Овал 315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7" name="Овал 316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8" name="Овал 317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9" name="Овал 318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06" name="Овал 305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7" name="Овал 306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9" name="Группа 328"/>
          <p:cNvGrpSpPr/>
          <p:nvPr/>
        </p:nvGrpSpPr>
        <p:grpSpPr>
          <a:xfrm rot="19808028">
            <a:off x="7427827" y="857982"/>
            <a:ext cx="1494453" cy="1289049"/>
            <a:chOff x="3533771" y="2640017"/>
            <a:chExt cx="1789109" cy="1289049"/>
          </a:xfrm>
        </p:grpSpPr>
        <p:sp>
          <p:nvSpPr>
            <p:cNvPr id="324" name="Скругленный прямоугольник 323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1" name="Скругленный прямоугольник 320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7" name="Полилиния 326"/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032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8" name="Полилиния 327"/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032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3" name="Скругленный прямоугольник 322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5" name="Полилиния 324"/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032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6" name="Полилиния 325"/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032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0" name="Группа 329"/>
          <p:cNvGrpSpPr/>
          <p:nvPr/>
        </p:nvGrpSpPr>
        <p:grpSpPr>
          <a:xfrm rot="21152800">
            <a:off x="439461" y="4221773"/>
            <a:ext cx="1494453" cy="1289049"/>
            <a:chOff x="3533771" y="2640017"/>
            <a:chExt cx="1789109" cy="1289049"/>
          </a:xfrm>
        </p:grpSpPr>
        <p:sp>
          <p:nvSpPr>
            <p:cNvPr id="331" name="Скругленный прямоугольник 330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2" name="Скругленный прямоугольник 331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3" name="Полилиния 332"/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4" name="Полилиния 333"/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5" name="Скругленный прямоугольник 334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6" name="Полилиния 335"/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7" name="Полилиния 336"/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2071678"/>
            <a:ext cx="6493671" cy="928694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А ещё детки </a:t>
            </a:r>
          </a:p>
          <a:p>
            <a:r>
              <a:rPr lang="ru-RU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любят гулять!!!</a:t>
            </a:r>
            <a:endParaRPr lang="ru-RU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81" name="Группа 321"/>
          <p:cNvGrpSpPr/>
          <p:nvPr/>
        </p:nvGrpSpPr>
        <p:grpSpPr>
          <a:xfrm rot="1859045">
            <a:off x="368024" y="792747"/>
            <a:ext cx="1494453" cy="1289049"/>
            <a:chOff x="3533771" y="2640017"/>
            <a:chExt cx="1789109" cy="1289049"/>
          </a:xfrm>
        </p:grpSpPr>
        <p:sp>
          <p:nvSpPr>
            <p:cNvPr id="344" name="Скругленный прямоугольник 343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5" name="Скругленный прямоугольник 344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6" name="Полилиния 345"/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7" name="Полилиния 346"/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8" name="Скругленный прямоугольник 347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" name="Полилиния 348"/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0" name="Полилиния 349"/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spd="slow" advTm="5881"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ВеСт\Фото\детки 2008-09\Фото06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4789018" y="-17073706"/>
            <a:ext cx="15240000" cy="11430000"/>
          </a:xfrm>
          <a:prstGeom prst="rect">
            <a:avLst/>
          </a:prstGeom>
          <a:noFill/>
        </p:spPr>
      </p:pic>
      <p:pic>
        <p:nvPicPr>
          <p:cNvPr id="5" name="Picture 3" descr="D:\ВеСт\Фото\детки 2008-09\Фото06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285728"/>
            <a:ext cx="8310620" cy="6232967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444"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ДОУ №1\DSCN21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50026"/>
            <a:ext cx="8358246" cy="626835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491"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esktop\ДОУ №1\DSCN21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250388"/>
            <a:ext cx="8143426" cy="610757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600"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ДОУ №1\DSCN21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857232"/>
            <a:ext cx="3930257" cy="5240343"/>
          </a:xfrm>
          <a:prstGeom prst="rect">
            <a:avLst/>
          </a:prstGeom>
          <a:noFill/>
        </p:spPr>
      </p:pic>
      <p:pic>
        <p:nvPicPr>
          <p:cNvPr id="23555" name="Picture 3" descr="C:\Users\User\Desktop\ДОУ №1\DSCN218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857232"/>
            <a:ext cx="3929090" cy="5239065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772"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User\Desktop\ДОУ №1\день рождения дет сада\5 группа\DSCN23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327000"/>
            <a:ext cx="8215370" cy="616152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663"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User\Desktop\ДОУ №1\день рождения дет сада\5 группа\DSCN23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857232"/>
            <a:ext cx="3983835" cy="5383219"/>
          </a:xfrm>
          <a:prstGeom prst="rect">
            <a:avLst/>
          </a:prstGeom>
          <a:noFill/>
        </p:spPr>
      </p:pic>
      <p:pic>
        <p:nvPicPr>
          <p:cNvPr id="30723" name="Picture 3" descr="C:\Users\User\Desktop\ДОУ №1\день рождения дет сада\5 группа\DSCN237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97222" y="833402"/>
            <a:ext cx="4089620" cy="5453117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257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071678"/>
            <a:ext cx="6143668" cy="22145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200" dirty="0" smtClean="0"/>
              <a:t>Очень,</a:t>
            </a:r>
            <a:br>
              <a:rPr lang="ru-RU" sz="3200" dirty="0" smtClean="0"/>
            </a:br>
            <a:r>
              <a:rPr lang="ru-RU" sz="3200" dirty="0" smtClean="0"/>
              <a:t>         очень,</a:t>
            </a:r>
            <a:br>
              <a:rPr lang="ru-RU" sz="3200" dirty="0" smtClean="0"/>
            </a:br>
            <a:r>
              <a:rPr lang="ru-RU" sz="3200" dirty="0" smtClean="0"/>
              <a:t>                    очень</a:t>
            </a:r>
            <a:br>
              <a:rPr lang="ru-RU" sz="3200" dirty="0" smtClean="0"/>
            </a:br>
            <a:r>
              <a:rPr lang="ru-RU" sz="3200" dirty="0" smtClean="0"/>
              <a:t>                                дети любят играть….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</a:t>
            </a:r>
            <a:endParaRPr lang="ru-RU" sz="3600" dirty="0"/>
          </a:p>
        </p:txBody>
      </p:sp>
      <p:pic>
        <p:nvPicPr>
          <p:cNvPr id="7" name="Рисунок 6" descr="бабка1.gif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tretch>
            <a:fillRect/>
          </a:stretch>
        </p:blipFill>
        <p:spPr>
          <a:xfrm>
            <a:off x="4286248" y="1285860"/>
            <a:ext cx="2248498" cy="17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Tm="5008">
    <p:strips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User\Desktop\ДОУ №1\день рождения дет сада\5 группа\DSCN23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834976"/>
            <a:ext cx="4000528" cy="5334038"/>
          </a:xfrm>
          <a:prstGeom prst="rect">
            <a:avLst/>
          </a:prstGeom>
          <a:noFill/>
        </p:spPr>
      </p:pic>
      <p:pic>
        <p:nvPicPr>
          <p:cNvPr id="31747" name="Picture 3" descr="C:\Users\User\Desktop\ДОУ №1\день рождения дет сада\5 группа\DSCN237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857232"/>
            <a:ext cx="4125324" cy="550072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694"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71"/>
          <p:cNvGrpSpPr/>
          <p:nvPr/>
        </p:nvGrpSpPr>
        <p:grpSpPr>
          <a:xfrm>
            <a:off x="1714480" y="-714404"/>
            <a:ext cx="7429520" cy="8576240"/>
            <a:chOff x="2000200" y="357166"/>
            <a:chExt cx="7143800" cy="7504670"/>
          </a:xfrm>
        </p:grpSpPr>
        <p:sp>
          <p:nvSpPr>
            <p:cNvPr id="86" name="Полилиния 85"/>
            <p:cNvSpPr/>
            <p:nvPr/>
          </p:nvSpPr>
          <p:spPr>
            <a:xfrm rot="19697534">
              <a:off x="2844885" y="2748695"/>
              <a:ext cx="2596519" cy="5113141"/>
            </a:xfrm>
            <a:custGeom>
              <a:avLst/>
              <a:gdLst>
                <a:gd name="connsiteX0" fmla="*/ 1639614 w 1639614"/>
                <a:gd name="connsiteY0" fmla="*/ 5465379 h 5465379"/>
                <a:gd name="connsiteX1" fmla="*/ 0 w 1639614"/>
                <a:gd name="connsiteY1" fmla="*/ 0 h 5465379"/>
                <a:gd name="connsiteX2" fmla="*/ 1387365 w 1639614"/>
                <a:gd name="connsiteY2" fmla="*/ 5465379 h 5465379"/>
                <a:gd name="connsiteX3" fmla="*/ 1639614 w 1639614"/>
                <a:gd name="connsiteY3" fmla="*/ 5465379 h 5465379"/>
                <a:gd name="connsiteX0" fmla="*/ 1639614 w 1639614"/>
                <a:gd name="connsiteY0" fmla="*/ 5465379 h 5465379"/>
                <a:gd name="connsiteX1" fmla="*/ 0 w 1639614"/>
                <a:gd name="connsiteY1" fmla="*/ 0 h 5465379"/>
                <a:gd name="connsiteX2" fmla="*/ 1387365 w 1639614"/>
                <a:gd name="connsiteY2" fmla="*/ 5465379 h 5465379"/>
                <a:gd name="connsiteX3" fmla="*/ 1639614 w 1639614"/>
                <a:gd name="connsiteY3" fmla="*/ 5465379 h 5465379"/>
                <a:gd name="connsiteX0" fmla="*/ 1639614 w 1639614"/>
                <a:gd name="connsiteY0" fmla="*/ 5465379 h 5465379"/>
                <a:gd name="connsiteX1" fmla="*/ 0 w 1639614"/>
                <a:gd name="connsiteY1" fmla="*/ 0 h 5465379"/>
                <a:gd name="connsiteX2" fmla="*/ 1387365 w 1639614"/>
                <a:gd name="connsiteY2" fmla="*/ 5465379 h 5465379"/>
                <a:gd name="connsiteX3" fmla="*/ 1639614 w 1639614"/>
                <a:gd name="connsiteY3" fmla="*/ 5465379 h 5465379"/>
                <a:gd name="connsiteX0" fmla="*/ 1639614 w 1639614"/>
                <a:gd name="connsiteY0" fmla="*/ 5465379 h 5465379"/>
                <a:gd name="connsiteX1" fmla="*/ 0 w 1639614"/>
                <a:gd name="connsiteY1" fmla="*/ 0 h 5465379"/>
                <a:gd name="connsiteX2" fmla="*/ 1387365 w 1639614"/>
                <a:gd name="connsiteY2" fmla="*/ 5465379 h 5465379"/>
                <a:gd name="connsiteX3" fmla="*/ 1639614 w 1639614"/>
                <a:gd name="connsiteY3" fmla="*/ 5465379 h 5465379"/>
                <a:gd name="connsiteX0" fmla="*/ 1639614 w 1639614"/>
                <a:gd name="connsiteY0" fmla="*/ 5465379 h 5465379"/>
                <a:gd name="connsiteX1" fmla="*/ 0 w 1639614"/>
                <a:gd name="connsiteY1" fmla="*/ 0 h 5465379"/>
                <a:gd name="connsiteX2" fmla="*/ 1387365 w 1639614"/>
                <a:gd name="connsiteY2" fmla="*/ 5465379 h 5465379"/>
                <a:gd name="connsiteX3" fmla="*/ 1639614 w 1639614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981927 w 1981927"/>
                <a:gd name="connsiteY0" fmla="*/ 5465379 h 5465379"/>
                <a:gd name="connsiteX1" fmla="*/ 342313 w 1981927"/>
                <a:gd name="connsiteY1" fmla="*/ 0 h 5465379"/>
                <a:gd name="connsiteX2" fmla="*/ 1729678 w 1981927"/>
                <a:gd name="connsiteY2" fmla="*/ 5465379 h 5465379"/>
                <a:gd name="connsiteX3" fmla="*/ 1981927 w 1981927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2030566 w 2030566"/>
                <a:gd name="connsiteY0" fmla="*/ 5465379 h 5465379"/>
                <a:gd name="connsiteX1" fmla="*/ 390952 w 2030566"/>
                <a:gd name="connsiteY1" fmla="*/ 0 h 5465379"/>
                <a:gd name="connsiteX2" fmla="*/ 1778317 w 2030566"/>
                <a:gd name="connsiteY2" fmla="*/ 5465379 h 5465379"/>
                <a:gd name="connsiteX3" fmla="*/ 2030566 w 2030566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819550 w 1819550"/>
                <a:gd name="connsiteY0" fmla="*/ 5465379 h 5465379"/>
                <a:gd name="connsiteX1" fmla="*/ 179936 w 1819550"/>
                <a:gd name="connsiteY1" fmla="*/ 0 h 5465379"/>
                <a:gd name="connsiteX2" fmla="*/ 1567301 w 1819550"/>
                <a:gd name="connsiteY2" fmla="*/ 5465379 h 5465379"/>
                <a:gd name="connsiteX3" fmla="*/ 1819550 w 1819550"/>
                <a:gd name="connsiteY3" fmla="*/ 5465379 h 5465379"/>
                <a:gd name="connsiteX0" fmla="*/ 1819550 w 1819550"/>
                <a:gd name="connsiteY0" fmla="*/ 5465379 h 5465379"/>
                <a:gd name="connsiteX1" fmla="*/ 179936 w 1819550"/>
                <a:gd name="connsiteY1" fmla="*/ 0 h 5465379"/>
                <a:gd name="connsiteX2" fmla="*/ 1567301 w 1819550"/>
                <a:gd name="connsiteY2" fmla="*/ 5465379 h 5465379"/>
                <a:gd name="connsiteX3" fmla="*/ 1819550 w 1819550"/>
                <a:gd name="connsiteY3" fmla="*/ 5465379 h 5465379"/>
                <a:gd name="connsiteX0" fmla="*/ 1819550 w 1819550"/>
                <a:gd name="connsiteY0" fmla="*/ 5465379 h 5465379"/>
                <a:gd name="connsiteX1" fmla="*/ 179936 w 1819550"/>
                <a:gd name="connsiteY1" fmla="*/ 0 h 5465379"/>
                <a:gd name="connsiteX2" fmla="*/ 1567301 w 1819550"/>
                <a:gd name="connsiteY2" fmla="*/ 5465379 h 5465379"/>
                <a:gd name="connsiteX3" fmla="*/ 1819550 w 1819550"/>
                <a:gd name="connsiteY3" fmla="*/ 5465379 h 5465379"/>
                <a:gd name="connsiteX0" fmla="*/ 2454247 w 2454247"/>
                <a:gd name="connsiteY0" fmla="*/ 5465379 h 5465379"/>
                <a:gd name="connsiteX1" fmla="*/ 814633 w 2454247"/>
                <a:gd name="connsiteY1" fmla="*/ 0 h 5465379"/>
                <a:gd name="connsiteX2" fmla="*/ 1552296 w 2454247"/>
                <a:gd name="connsiteY2" fmla="*/ 4985064 h 5465379"/>
                <a:gd name="connsiteX3" fmla="*/ 2454247 w 2454247"/>
                <a:gd name="connsiteY3" fmla="*/ 5465379 h 5465379"/>
                <a:gd name="connsiteX0" fmla="*/ 1819550 w 1819549"/>
                <a:gd name="connsiteY0" fmla="*/ 5113141 h 5113141"/>
                <a:gd name="connsiteX1" fmla="*/ 878961 w 1819549"/>
                <a:gd name="connsiteY1" fmla="*/ 0 h 5113141"/>
                <a:gd name="connsiteX2" fmla="*/ 1616624 w 1819549"/>
                <a:gd name="connsiteY2" fmla="*/ 4985064 h 5113141"/>
                <a:gd name="connsiteX3" fmla="*/ 1819550 w 1819549"/>
                <a:gd name="connsiteY3" fmla="*/ 5113141 h 5113141"/>
                <a:gd name="connsiteX0" fmla="*/ 1755222 w 1755222"/>
                <a:gd name="connsiteY0" fmla="*/ 5113141 h 5113141"/>
                <a:gd name="connsiteX1" fmla="*/ 814633 w 1755222"/>
                <a:gd name="connsiteY1" fmla="*/ 0 h 5113141"/>
                <a:gd name="connsiteX2" fmla="*/ 1552296 w 1755222"/>
                <a:gd name="connsiteY2" fmla="*/ 4985064 h 5113141"/>
                <a:gd name="connsiteX3" fmla="*/ 1755222 w 1755222"/>
                <a:gd name="connsiteY3" fmla="*/ 5113141 h 5113141"/>
                <a:gd name="connsiteX0" fmla="*/ 1755222 w 1755222"/>
                <a:gd name="connsiteY0" fmla="*/ 5113141 h 5113141"/>
                <a:gd name="connsiteX1" fmla="*/ 814633 w 1755222"/>
                <a:gd name="connsiteY1" fmla="*/ 0 h 5113141"/>
                <a:gd name="connsiteX2" fmla="*/ 1552296 w 1755222"/>
                <a:gd name="connsiteY2" fmla="*/ 4985064 h 5113141"/>
                <a:gd name="connsiteX3" fmla="*/ 1755222 w 1755222"/>
                <a:gd name="connsiteY3" fmla="*/ 5113141 h 5113141"/>
                <a:gd name="connsiteX0" fmla="*/ 1755222 w 1755222"/>
                <a:gd name="connsiteY0" fmla="*/ 5113141 h 5113141"/>
                <a:gd name="connsiteX1" fmla="*/ 814633 w 1755222"/>
                <a:gd name="connsiteY1" fmla="*/ 0 h 5113141"/>
                <a:gd name="connsiteX2" fmla="*/ 1552296 w 1755222"/>
                <a:gd name="connsiteY2" fmla="*/ 4985064 h 5113141"/>
                <a:gd name="connsiteX3" fmla="*/ 1755222 w 1755222"/>
                <a:gd name="connsiteY3" fmla="*/ 5113141 h 5113141"/>
                <a:gd name="connsiteX0" fmla="*/ 1755932 w 1755932"/>
                <a:gd name="connsiteY0" fmla="*/ 5113141 h 5113141"/>
                <a:gd name="connsiteX1" fmla="*/ 815343 w 1755932"/>
                <a:gd name="connsiteY1" fmla="*/ 0 h 5113141"/>
                <a:gd name="connsiteX2" fmla="*/ 1553006 w 1755932"/>
                <a:gd name="connsiteY2" fmla="*/ 4985064 h 5113141"/>
                <a:gd name="connsiteX3" fmla="*/ 1755932 w 1755932"/>
                <a:gd name="connsiteY3" fmla="*/ 5113141 h 5113141"/>
                <a:gd name="connsiteX0" fmla="*/ 1755932 w 1805883"/>
                <a:gd name="connsiteY0" fmla="*/ 5113141 h 5113141"/>
                <a:gd name="connsiteX1" fmla="*/ 815343 w 1805883"/>
                <a:gd name="connsiteY1" fmla="*/ 0 h 5113141"/>
                <a:gd name="connsiteX2" fmla="*/ 1553006 w 1805883"/>
                <a:gd name="connsiteY2" fmla="*/ 4985064 h 5113141"/>
                <a:gd name="connsiteX3" fmla="*/ 1755932 w 1805883"/>
                <a:gd name="connsiteY3" fmla="*/ 5113141 h 5113141"/>
                <a:gd name="connsiteX0" fmla="*/ 1755932 w 1755932"/>
                <a:gd name="connsiteY0" fmla="*/ 5113141 h 5113141"/>
                <a:gd name="connsiteX1" fmla="*/ 815343 w 1755932"/>
                <a:gd name="connsiteY1" fmla="*/ 0 h 5113141"/>
                <a:gd name="connsiteX2" fmla="*/ 1553006 w 1755932"/>
                <a:gd name="connsiteY2" fmla="*/ 4985064 h 5113141"/>
                <a:gd name="connsiteX3" fmla="*/ 1755932 w 1755932"/>
                <a:gd name="connsiteY3" fmla="*/ 5113141 h 5113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5932" h="5113141">
                  <a:moveTo>
                    <a:pt x="1755932" y="5113141"/>
                  </a:moveTo>
                  <a:cubicBezTo>
                    <a:pt x="0" y="3027674"/>
                    <a:pt x="1516251" y="300543"/>
                    <a:pt x="815343" y="0"/>
                  </a:cubicBezTo>
                  <a:cubicBezTo>
                    <a:pt x="1624576" y="821184"/>
                    <a:pt x="710" y="3307093"/>
                    <a:pt x="1553006" y="4985064"/>
                  </a:cubicBezTo>
                  <a:lnTo>
                    <a:pt x="1755932" y="5113141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  <a:effectLst>
              <a:outerShdw blurRad="2667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algn="ctr" rotWithShape="0">
                    <a:schemeClr val="bg1"/>
                  </a:outerShdw>
                </a:effectLst>
              </a:endParaRPr>
            </a:p>
          </p:txBody>
        </p:sp>
        <p:sp>
          <p:nvSpPr>
            <p:cNvPr id="85" name="Полилиния 84"/>
            <p:cNvSpPr/>
            <p:nvPr/>
          </p:nvSpPr>
          <p:spPr>
            <a:xfrm>
              <a:off x="6535204" y="1392621"/>
              <a:ext cx="1819550" cy="5465379"/>
            </a:xfrm>
            <a:custGeom>
              <a:avLst/>
              <a:gdLst>
                <a:gd name="connsiteX0" fmla="*/ 1639614 w 1639614"/>
                <a:gd name="connsiteY0" fmla="*/ 5465379 h 5465379"/>
                <a:gd name="connsiteX1" fmla="*/ 0 w 1639614"/>
                <a:gd name="connsiteY1" fmla="*/ 0 h 5465379"/>
                <a:gd name="connsiteX2" fmla="*/ 1387365 w 1639614"/>
                <a:gd name="connsiteY2" fmla="*/ 5465379 h 5465379"/>
                <a:gd name="connsiteX3" fmla="*/ 1639614 w 1639614"/>
                <a:gd name="connsiteY3" fmla="*/ 5465379 h 5465379"/>
                <a:gd name="connsiteX0" fmla="*/ 1639614 w 1639614"/>
                <a:gd name="connsiteY0" fmla="*/ 5465379 h 5465379"/>
                <a:gd name="connsiteX1" fmla="*/ 0 w 1639614"/>
                <a:gd name="connsiteY1" fmla="*/ 0 h 5465379"/>
                <a:gd name="connsiteX2" fmla="*/ 1387365 w 1639614"/>
                <a:gd name="connsiteY2" fmla="*/ 5465379 h 5465379"/>
                <a:gd name="connsiteX3" fmla="*/ 1639614 w 1639614"/>
                <a:gd name="connsiteY3" fmla="*/ 5465379 h 5465379"/>
                <a:gd name="connsiteX0" fmla="*/ 1639614 w 1639614"/>
                <a:gd name="connsiteY0" fmla="*/ 5465379 h 5465379"/>
                <a:gd name="connsiteX1" fmla="*/ 0 w 1639614"/>
                <a:gd name="connsiteY1" fmla="*/ 0 h 5465379"/>
                <a:gd name="connsiteX2" fmla="*/ 1387365 w 1639614"/>
                <a:gd name="connsiteY2" fmla="*/ 5465379 h 5465379"/>
                <a:gd name="connsiteX3" fmla="*/ 1639614 w 1639614"/>
                <a:gd name="connsiteY3" fmla="*/ 5465379 h 5465379"/>
                <a:gd name="connsiteX0" fmla="*/ 1639614 w 1639614"/>
                <a:gd name="connsiteY0" fmla="*/ 5465379 h 5465379"/>
                <a:gd name="connsiteX1" fmla="*/ 0 w 1639614"/>
                <a:gd name="connsiteY1" fmla="*/ 0 h 5465379"/>
                <a:gd name="connsiteX2" fmla="*/ 1387365 w 1639614"/>
                <a:gd name="connsiteY2" fmla="*/ 5465379 h 5465379"/>
                <a:gd name="connsiteX3" fmla="*/ 1639614 w 1639614"/>
                <a:gd name="connsiteY3" fmla="*/ 5465379 h 5465379"/>
                <a:gd name="connsiteX0" fmla="*/ 1639614 w 1639614"/>
                <a:gd name="connsiteY0" fmla="*/ 5465379 h 5465379"/>
                <a:gd name="connsiteX1" fmla="*/ 0 w 1639614"/>
                <a:gd name="connsiteY1" fmla="*/ 0 h 5465379"/>
                <a:gd name="connsiteX2" fmla="*/ 1387365 w 1639614"/>
                <a:gd name="connsiteY2" fmla="*/ 5465379 h 5465379"/>
                <a:gd name="connsiteX3" fmla="*/ 1639614 w 1639614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981927 w 1981927"/>
                <a:gd name="connsiteY0" fmla="*/ 5465379 h 5465379"/>
                <a:gd name="connsiteX1" fmla="*/ 342313 w 1981927"/>
                <a:gd name="connsiteY1" fmla="*/ 0 h 5465379"/>
                <a:gd name="connsiteX2" fmla="*/ 1729678 w 1981927"/>
                <a:gd name="connsiteY2" fmla="*/ 5465379 h 5465379"/>
                <a:gd name="connsiteX3" fmla="*/ 1981927 w 1981927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2030566 w 2030566"/>
                <a:gd name="connsiteY0" fmla="*/ 5465379 h 5465379"/>
                <a:gd name="connsiteX1" fmla="*/ 390952 w 2030566"/>
                <a:gd name="connsiteY1" fmla="*/ 0 h 5465379"/>
                <a:gd name="connsiteX2" fmla="*/ 1778317 w 2030566"/>
                <a:gd name="connsiteY2" fmla="*/ 5465379 h 5465379"/>
                <a:gd name="connsiteX3" fmla="*/ 2030566 w 2030566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819550 w 1819550"/>
                <a:gd name="connsiteY0" fmla="*/ 5465379 h 5465379"/>
                <a:gd name="connsiteX1" fmla="*/ 179936 w 1819550"/>
                <a:gd name="connsiteY1" fmla="*/ 0 h 5465379"/>
                <a:gd name="connsiteX2" fmla="*/ 1567301 w 1819550"/>
                <a:gd name="connsiteY2" fmla="*/ 5465379 h 5465379"/>
                <a:gd name="connsiteX3" fmla="*/ 1819550 w 1819550"/>
                <a:gd name="connsiteY3" fmla="*/ 5465379 h 5465379"/>
                <a:gd name="connsiteX0" fmla="*/ 1819550 w 1819550"/>
                <a:gd name="connsiteY0" fmla="*/ 5465379 h 5465379"/>
                <a:gd name="connsiteX1" fmla="*/ 179936 w 1819550"/>
                <a:gd name="connsiteY1" fmla="*/ 0 h 5465379"/>
                <a:gd name="connsiteX2" fmla="*/ 1567301 w 1819550"/>
                <a:gd name="connsiteY2" fmla="*/ 5465379 h 5465379"/>
                <a:gd name="connsiteX3" fmla="*/ 1819550 w 1819550"/>
                <a:gd name="connsiteY3" fmla="*/ 5465379 h 5465379"/>
                <a:gd name="connsiteX0" fmla="*/ 1819550 w 1819550"/>
                <a:gd name="connsiteY0" fmla="*/ 5465379 h 5465379"/>
                <a:gd name="connsiteX1" fmla="*/ 179936 w 1819550"/>
                <a:gd name="connsiteY1" fmla="*/ 0 h 5465379"/>
                <a:gd name="connsiteX2" fmla="*/ 1567301 w 1819550"/>
                <a:gd name="connsiteY2" fmla="*/ 5465379 h 5465379"/>
                <a:gd name="connsiteX3" fmla="*/ 1819550 w 1819550"/>
                <a:gd name="connsiteY3" fmla="*/ 5465379 h 5465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9550" h="5465379">
                  <a:moveTo>
                    <a:pt x="1819550" y="5465379"/>
                  </a:moveTo>
                  <a:cubicBezTo>
                    <a:pt x="0" y="3487655"/>
                    <a:pt x="1046507" y="337878"/>
                    <a:pt x="179936" y="0"/>
                  </a:cubicBezTo>
                  <a:cubicBezTo>
                    <a:pt x="989169" y="821184"/>
                    <a:pt x="15005" y="3787408"/>
                    <a:pt x="1567301" y="5465379"/>
                  </a:cubicBezTo>
                  <a:lnTo>
                    <a:pt x="1819550" y="5465379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  <a:effectLst>
              <a:outerShdw blurRad="2667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algn="ctr" rotWithShape="0">
                    <a:schemeClr val="bg1"/>
                  </a:outerShdw>
                </a:effectLst>
              </a:endParaRPr>
            </a:p>
          </p:txBody>
        </p:sp>
        <p:sp>
          <p:nvSpPr>
            <p:cNvPr id="80" name="Полилиния 79"/>
            <p:cNvSpPr/>
            <p:nvPr/>
          </p:nvSpPr>
          <p:spPr>
            <a:xfrm>
              <a:off x="5572132" y="357166"/>
              <a:ext cx="3529149" cy="6495579"/>
            </a:xfrm>
            <a:custGeom>
              <a:avLst/>
              <a:gdLst>
                <a:gd name="connsiteX0" fmla="*/ 2207173 w 2659117"/>
                <a:gd name="connsiteY0" fmla="*/ 5990896 h 6001407"/>
                <a:gd name="connsiteX1" fmla="*/ 0 w 2659117"/>
                <a:gd name="connsiteY1" fmla="*/ 0 h 6001407"/>
                <a:gd name="connsiteX2" fmla="*/ 2659117 w 2659117"/>
                <a:gd name="connsiteY2" fmla="*/ 6001407 h 6001407"/>
                <a:gd name="connsiteX3" fmla="*/ 2207173 w 2659117"/>
                <a:gd name="connsiteY3" fmla="*/ 5990896 h 6001407"/>
                <a:gd name="connsiteX0" fmla="*/ 2796755 w 3248699"/>
                <a:gd name="connsiteY0" fmla="*/ 5990896 h 6001407"/>
                <a:gd name="connsiteX1" fmla="*/ 589582 w 3248699"/>
                <a:gd name="connsiteY1" fmla="*/ 0 h 6001407"/>
                <a:gd name="connsiteX2" fmla="*/ 3248699 w 3248699"/>
                <a:gd name="connsiteY2" fmla="*/ 6001407 h 6001407"/>
                <a:gd name="connsiteX3" fmla="*/ 2796755 w 3248699"/>
                <a:gd name="connsiteY3" fmla="*/ 5990896 h 6001407"/>
                <a:gd name="connsiteX0" fmla="*/ 2796755 w 3248699"/>
                <a:gd name="connsiteY0" fmla="*/ 5990896 h 6001407"/>
                <a:gd name="connsiteX1" fmla="*/ 589582 w 3248699"/>
                <a:gd name="connsiteY1" fmla="*/ 0 h 6001407"/>
                <a:gd name="connsiteX2" fmla="*/ 3248699 w 3248699"/>
                <a:gd name="connsiteY2" fmla="*/ 6001407 h 6001407"/>
                <a:gd name="connsiteX3" fmla="*/ 2796755 w 3248699"/>
                <a:gd name="connsiteY3" fmla="*/ 5990896 h 6001407"/>
                <a:gd name="connsiteX0" fmla="*/ 2796755 w 3248699"/>
                <a:gd name="connsiteY0" fmla="*/ 5990896 h 6001407"/>
                <a:gd name="connsiteX1" fmla="*/ 589582 w 3248699"/>
                <a:gd name="connsiteY1" fmla="*/ 0 h 6001407"/>
                <a:gd name="connsiteX2" fmla="*/ 3248699 w 3248699"/>
                <a:gd name="connsiteY2" fmla="*/ 6001407 h 6001407"/>
                <a:gd name="connsiteX3" fmla="*/ 2796755 w 3248699"/>
                <a:gd name="connsiteY3" fmla="*/ 5990896 h 6001407"/>
                <a:gd name="connsiteX0" fmla="*/ 2796755 w 3405676"/>
                <a:gd name="connsiteY0" fmla="*/ 5990896 h 6001407"/>
                <a:gd name="connsiteX1" fmla="*/ 589582 w 3405676"/>
                <a:gd name="connsiteY1" fmla="*/ 0 h 6001407"/>
                <a:gd name="connsiteX2" fmla="*/ 3248699 w 3405676"/>
                <a:gd name="connsiteY2" fmla="*/ 6001407 h 6001407"/>
                <a:gd name="connsiteX3" fmla="*/ 2796755 w 3405676"/>
                <a:gd name="connsiteY3" fmla="*/ 5990896 h 6001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05676" h="6001407">
                  <a:moveTo>
                    <a:pt x="2796755" y="5990896"/>
                  </a:moveTo>
                  <a:cubicBezTo>
                    <a:pt x="3405676" y="3800630"/>
                    <a:pt x="0" y="2197979"/>
                    <a:pt x="589582" y="0"/>
                  </a:cubicBezTo>
                  <a:cubicBezTo>
                    <a:pt x="196958" y="2159442"/>
                    <a:pt x="3202637" y="3263233"/>
                    <a:pt x="3248699" y="6001407"/>
                  </a:cubicBezTo>
                  <a:lnTo>
                    <a:pt x="2796755" y="5990896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  <a:effectLst>
              <a:outerShdw blurRad="2667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algn="ctr" rotWithShape="0">
                    <a:schemeClr val="bg1"/>
                  </a:outerShdw>
                </a:effectLst>
              </a:endParaRPr>
            </a:p>
          </p:txBody>
        </p:sp>
        <p:sp>
          <p:nvSpPr>
            <p:cNvPr id="81" name="Полилиния 80"/>
            <p:cNvSpPr/>
            <p:nvPr/>
          </p:nvSpPr>
          <p:spPr>
            <a:xfrm>
              <a:off x="2000200" y="2285329"/>
              <a:ext cx="4802289" cy="4572671"/>
            </a:xfrm>
            <a:custGeom>
              <a:avLst/>
              <a:gdLst>
                <a:gd name="connsiteX0" fmla="*/ 2207173 w 2659117"/>
                <a:gd name="connsiteY0" fmla="*/ 5990896 h 6001407"/>
                <a:gd name="connsiteX1" fmla="*/ 0 w 2659117"/>
                <a:gd name="connsiteY1" fmla="*/ 0 h 6001407"/>
                <a:gd name="connsiteX2" fmla="*/ 2659117 w 2659117"/>
                <a:gd name="connsiteY2" fmla="*/ 6001407 h 6001407"/>
                <a:gd name="connsiteX3" fmla="*/ 2207173 w 2659117"/>
                <a:gd name="connsiteY3" fmla="*/ 5990896 h 6001407"/>
                <a:gd name="connsiteX0" fmla="*/ 4350345 w 4802289"/>
                <a:gd name="connsiteY0" fmla="*/ 4562160 h 4572671"/>
                <a:gd name="connsiteX1" fmla="*/ 0 w 4802289"/>
                <a:gd name="connsiteY1" fmla="*/ 0 h 4572671"/>
                <a:gd name="connsiteX2" fmla="*/ 4802289 w 4802289"/>
                <a:gd name="connsiteY2" fmla="*/ 4572671 h 4572671"/>
                <a:gd name="connsiteX3" fmla="*/ 4350345 w 4802289"/>
                <a:gd name="connsiteY3" fmla="*/ 4562160 h 4572671"/>
                <a:gd name="connsiteX0" fmla="*/ 4350345 w 4802289"/>
                <a:gd name="connsiteY0" fmla="*/ 4562160 h 4572671"/>
                <a:gd name="connsiteX1" fmla="*/ 0 w 4802289"/>
                <a:gd name="connsiteY1" fmla="*/ 0 h 4572671"/>
                <a:gd name="connsiteX2" fmla="*/ 4802289 w 4802289"/>
                <a:gd name="connsiteY2" fmla="*/ 4572671 h 4572671"/>
                <a:gd name="connsiteX3" fmla="*/ 4350345 w 4802289"/>
                <a:gd name="connsiteY3" fmla="*/ 4562160 h 4572671"/>
                <a:gd name="connsiteX0" fmla="*/ 4350345 w 4802289"/>
                <a:gd name="connsiteY0" fmla="*/ 4562160 h 4572671"/>
                <a:gd name="connsiteX1" fmla="*/ 0 w 4802289"/>
                <a:gd name="connsiteY1" fmla="*/ 0 h 4572671"/>
                <a:gd name="connsiteX2" fmla="*/ 4802289 w 4802289"/>
                <a:gd name="connsiteY2" fmla="*/ 4572671 h 4572671"/>
                <a:gd name="connsiteX3" fmla="*/ 4350345 w 4802289"/>
                <a:gd name="connsiteY3" fmla="*/ 4562160 h 4572671"/>
                <a:gd name="connsiteX0" fmla="*/ 4350345 w 4802289"/>
                <a:gd name="connsiteY0" fmla="*/ 4562160 h 4572671"/>
                <a:gd name="connsiteX1" fmla="*/ 0 w 4802289"/>
                <a:gd name="connsiteY1" fmla="*/ 0 h 4572671"/>
                <a:gd name="connsiteX2" fmla="*/ 4802289 w 4802289"/>
                <a:gd name="connsiteY2" fmla="*/ 4572671 h 4572671"/>
                <a:gd name="connsiteX3" fmla="*/ 4350345 w 4802289"/>
                <a:gd name="connsiteY3" fmla="*/ 4562160 h 4572671"/>
                <a:gd name="connsiteX0" fmla="*/ 4350345 w 4802289"/>
                <a:gd name="connsiteY0" fmla="*/ 4562160 h 4572671"/>
                <a:gd name="connsiteX1" fmla="*/ 0 w 4802289"/>
                <a:gd name="connsiteY1" fmla="*/ 0 h 4572671"/>
                <a:gd name="connsiteX2" fmla="*/ 4802289 w 4802289"/>
                <a:gd name="connsiteY2" fmla="*/ 4572671 h 4572671"/>
                <a:gd name="connsiteX3" fmla="*/ 4350345 w 4802289"/>
                <a:gd name="connsiteY3" fmla="*/ 4562160 h 457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02289" h="4572671">
                  <a:moveTo>
                    <a:pt x="4350345" y="4562160"/>
                  </a:moveTo>
                  <a:cubicBezTo>
                    <a:pt x="4413881" y="2211438"/>
                    <a:pt x="692885" y="3475313"/>
                    <a:pt x="0" y="0"/>
                  </a:cubicBezTo>
                  <a:cubicBezTo>
                    <a:pt x="1360674" y="3445151"/>
                    <a:pt x="4355853" y="1724459"/>
                    <a:pt x="4802289" y="4572671"/>
                  </a:cubicBezTo>
                  <a:lnTo>
                    <a:pt x="4350345" y="4562160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  <a:effectLst>
              <a:outerShdw blurRad="2667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algn="ctr" rotWithShape="0">
                    <a:schemeClr val="bg1"/>
                  </a:outerShdw>
                </a:effectLst>
              </a:endParaRPr>
            </a:p>
          </p:txBody>
        </p:sp>
        <p:grpSp>
          <p:nvGrpSpPr>
            <p:cNvPr id="4" name="Группа 78"/>
            <p:cNvGrpSpPr/>
            <p:nvPr/>
          </p:nvGrpSpPr>
          <p:grpSpPr>
            <a:xfrm>
              <a:off x="3869393" y="3571876"/>
              <a:ext cx="5274607" cy="3563339"/>
              <a:chOff x="3381333" y="3241144"/>
              <a:chExt cx="5274607" cy="3563339"/>
            </a:xfrm>
            <a:effectLst>
              <a:outerShdw blurRad="304800" sx="102000" sy="102000" algn="ctr" rotWithShape="0">
                <a:srgbClr val="465723"/>
              </a:outerShdw>
            </a:effectLst>
          </p:grpSpPr>
          <p:sp>
            <p:nvSpPr>
              <p:cNvPr id="70" name="Полилиния 69"/>
              <p:cNvSpPr/>
              <p:nvPr/>
            </p:nvSpPr>
            <p:spPr>
              <a:xfrm>
                <a:off x="7626073" y="5500702"/>
                <a:ext cx="172643" cy="1169442"/>
              </a:xfrm>
              <a:custGeom>
                <a:avLst/>
                <a:gdLst>
                  <a:gd name="connsiteX0" fmla="*/ 0 w 223308"/>
                  <a:gd name="connsiteY0" fmla="*/ 0 h 2667000"/>
                  <a:gd name="connsiteX1" fmla="*/ 215900 w 223308"/>
                  <a:gd name="connsiteY1" fmla="*/ 984250 h 2667000"/>
                  <a:gd name="connsiteX2" fmla="*/ 44450 w 223308"/>
                  <a:gd name="connsiteY2" fmla="*/ 1930400 h 2667000"/>
                  <a:gd name="connsiteX3" fmla="*/ 177800 w 223308"/>
                  <a:gd name="connsiteY3" fmla="*/ 2667000 h 2667000"/>
                  <a:gd name="connsiteX0" fmla="*/ 104744 w 208990"/>
                  <a:gd name="connsiteY0" fmla="*/ 0 h 2667000"/>
                  <a:gd name="connsiteX1" fmla="*/ 177800 w 208990"/>
                  <a:gd name="connsiteY1" fmla="*/ 984250 h 2667000"/>
                  <a:gd name="connsiteX2" fmla="*/ 6350 w 208990"/>
                  <a:gd name="connsiteY2" fmla="*/ 1930400 h 2667000"/>
                  <a:gd name="connsiteX3" fmla="*/ 139700 w 208990"/>
                  <a:gd name="connsiteY3" fmla="*/ 2667000 h 2667000"/>
                  <a:gd name="connsiteX0" fmla="*/ 103956 w 208202"/>
                  <a:gd name="connsiteY0" fmla="*/ 0 h 2667000"/>
                  <a:gd name="connsiteX1" fmla="*/ 105542 w 208202"/>
                  <a:gd name="connsiteY1" fmla="*/ 984250 h 2667000"/>
                  <a:gd name="connsiteX2" fmla="*/ 5562 w 208202"/>
                  <a:gd name="connsiteY2" fmla="*/ 1930400 h 2667000"/>
                  <a:gd name="connsiteX3" fmla="*/ 138912 w 208202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119477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9179" h="2667000">
                    <a:moveTo>
                      <a:pt x="17729" y="0"/>
                    </a:moveTo>
                    <a:cubicBezTo>
                      <a:pt x="121975" y="331258"/>
                      <a:pt x="0" y="873037"/>
                      <a:pt x="19315" y="1194770"/>
                    </a:cubicBezTo>
                    <a:cubicBezTo>
                      <a:pt x="38630" y="1516503"/>
                      <a:pt x="128055" y="1685028"/>
                      <a:pt x="133617" y="1930400"/>
                    </a:cubicBezTo>
                    <a:cubicBezTo>
                      <a:pt x="139179" y="2175772"/>
                      <a:pt x="52685" y="2667000"/>
                      <a:pt x="52685" y="2667000"/>
                    </a:cubicBezTo>
                  </a:path>
                </a:pathLst>
              </a:custGeom>
              <a:ln w="82550"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10000">
                      <a:srgbClr val="9CB86E"/>
                    </a:gs>
                    <a:gs pos="78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headEnd type="oval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Полилиния 70"/>
              <p:cNvSpPr/>
              <p:nvPr/>
            </p:nvSpPr>
            <p:spPr>
              <a:xfrm>
                <a:off x="6732870" y="5214950"/>
                <a:ext cx="137152" cy="1455194"/>
              </a:xfrm>
              <a:custGeom>
                <a:avLst/>
                <a:gdLst>
                  <a:gd name="connsiteX0" fmla="*/ 0 w 223308"/>
                  <a:gd name="connsiteY0" fmla="*/ 0 h 2667000"/>
                  <a:gd name="connsiteX1" fmla="*/ 215900 w 223308"/>
                  <a:gd name="connsiteY1" fmla="*/ 984250 h 2667000"/>
                  <a:gd name="connsiteX2" fmla="*/ 44450 w 223308"/>
                  <a:gd name="connsiteY2" fmla="*/ 1930400 h 2667000"/>
                  <a:gd name="connsiteX3" fmla="*/ 177800 w 223308"/>
                  <a:gd name="connsiteY3" fmla="*/ 2667000 h 2667000"/>
                  <a:gd name="connsiteX0" fmla="*/ 104744 w 208990"/>
                  <a:gd name="connsiteY0" fmla="*/ 0 h 2667000"/>
                  <a:gd name="connsiteX1" fmla="*/ 177800 w 208990"/>
                  <a:gd name="connsiteY1" fmla="*/ 984250 h 2667000"/>
                  <a:gd name="connsiteX2" fmla="*/ 6350 w 208990"/>
                  <a:gd name="connsiteY2" fmla="*/ 1930400 h 2667000"/>
                  <a:gd name="connsiteX3" fmla="*/ 139700 w 208990"/>
                  <a:gd name="connsiteY3" fmla="*/ 2667000 h 2667000"/>
                  <a:gd name="connsiteX0" fmla="*/ 103956 w 208202"/>
                  <a:gd name="connsiteY0" fmla="*/ 0 h 2667000"/>
                  <a:gd name="connsiteX1" fmla="*/ 105542 w 208202"/>
                  <a:gd name="connsiteY1" fmla="*/ 984250 h 2667000"/>
                  <a:gd name="connsiteX2" fmla="*/ 5562 w 208202"/>
                  <a:gd name="connsiteY2" fmla="*/ 1930400 h 2667000"/>
                  <a:gd name="connsiteX3" fmla="*/ 138912 w 208202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119477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0 w 122227"/>
                  <a:gd name="connsiteY0" fmla="*/ 0 h 2667000"/>
                  <a:gd name="connsiteX1" fmla="*/ 72992 w 122227"/>
                  <a:gd name="connsiteY1" fmla="*/ 1194770 h 2667000"/>
                  <a:gd name="connsiteX2" fmla="*/ 115888 w 122227"/>
                  <a:gd name="connsiteY2" fmla="*/ 1930400 h 2667000"/>
                  <a:gd name="connsiteX3" fmla="*/ 34956 w 122227"/>
                  <a:gd name="connsiteY3" fmla="*/ 2667000 h 2667000"/>
                  <a:gd name="connsiteX0" fmla="*/ 0 w 104246"/>
                  <a:gd name="connsiteY0" fmla="*/ 0 h 2667000"/>
                  <a:gd name="connsiteX1" fmla="*/ 72992 w 104246"/>
                  <a:gd name="connsiteY1" fmla="*/ 1194770 h 2667000"/>
                  <a:gd name="connsiteX2" fmla="*/ 44418 w 104246"/>
                  <a:gd name="connsiteY2" fmla="*/ 1930400 h 2667000"/>
                  <a:gd name="connsiteX3" fmla="*/ 34956 w 104246"/>
                  <a:gd name="connsiteY3" fmla="*/ 2667000 h 266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246" h="2667000">
                    <a:moveTo>
                      <a:pt x="0" y="0"/>
                    </a:moveTo>
                    <a:cubicBezTo>
                      <a:pt x="104246" y="331258"/>
                      <a:pt x="65589" y="873037"/>
                      <a:pt x="72992" y="1194770"/>
                    </a:cubicBezTo>
                    <a:cubicBezTo>
                      <a:pt x="80395" y="1516503"/>
                      <a:pt x="50757" y="1685028"/>
                      <a:pt x="44418" y="1930400"/>
                    </a:cubicBezTo>
                    <a:cubicBezTo>
                      <a:pt x="38079" y="2175772"/>
                      <a:pt x="34956" y="2667000"/>
                      <a:pt x="34956" y="2667000"/>
                    </a:cubicBezTo>
                  </a:path>
                </a:pathLst>
              </a:custGeom>
              <a:ln w="82550"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10000">
                      <a:srgbClr val="9CB86E"/>
                    </a:gs>
                    <a:gs pos="78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headEnd type="oval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Полилиния 71"/>
              <p:cNvSpPr/>
              <p:nvPr/>
            </p:nvSpPr>
            <p:spPr>
              <a:xfrm rot="1140000">
                <a:off x="6318801" y="6152204"/>
                <a:ext cx="161742" cy="652279"/>
              </a:xfrm>
              <a:custGeom>
                <a:avLst/>
                <a:gdLst>
                  <a:gd name="connsiteX0" fmla="*/ 0 w 223308"/>
                  <a:gd name="connsiteY0" fmla="*/ 0 h 2667000"/>
                  <a:gd name="connsiteX1" fmla="*/ 215900 w 223308"/>
                  <a:gd name="connsiteY1" fmla="*/ 984250 h 2667000"/>
                  <a:gd name="connsiteX2" fmla="*/ 44450 w 223308"/>
                  <a:gd name="connsiteY2" fmla="*/ 1930400 h 2667000"/>
                  <a:gd name="connsiteX3" fmla="*/ 177800 w 223308"/>
                  <a:gd name="connsiteY3" fmla="*/ 2667000 h 2667000"/>
                  <a:gd name="connsiteX0" fmla="*/ 104744 w 208990"/>
                  <a:gd name="connsiteY0" fmla="*/ 0 h 2667000"/>
                  <a:gd name="connsiteX1" fmla="*/ 177800 w 208990"/>
                  <a:gd name="connsiteY1" fmla="*/ 984250 h 2667000"/>
                  <a:gd name="connsiteX2" fmla="*/ 6350 w 208990"/>
                  <a:gd name="connsiteY2" fmla="*/ 1930400 h 2667000"/>
                  <a:gd name="connsiteX3" fmla="*/ 139700 w 208990"/>
                  <a:gd name="connsiteY3" fmla="*/ 2667000 h 2667000"/>
                  <a:gd name="connsiteX0" fmla="*/ 103956 w 208202"/>
                  <a:gd name="connsiteY0" fmla="*/ 0 h 2667000"/>
                  <a:gd name="connsiteX1" fmla="*/ 105542 w 208202"/>
                  <a:gd name="connsiteY1" fmla="*/ 984250 h 2667000"/>
                  <a:gd name="connsiteX2" fmla="*/ 5562 w 208202"/>
                  <a:gd name="connsiteY2" fmla="*/ 1930400 h 2667000"/>
                  <a:gd name="connsiteX3" fmla="*/ 138912 w 208202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119477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0 w 122227"/>
                  <a:gd name="connsiteY0" fmla="*/ 0 h 2667000"/>
                  <a:gd name="connsiteX1" fmla="*/ 72992 w 122227"/>
                  <a:gd name="connsiteY1" fmla="*/ 1194770 h 2667000"/>
                  <a:gd name="connsiteX2" fmla="*/ 115888 w 122227"/>
                  <a:gd name="connsiteY2" fmla="*/ 1930400 h 2667000"/>
                  <a:gd name="connsiteX3" fmla="*/ 34956 w 122227"/>
                  <a:gd name="connsiteY3" fmla="*/ 2667000 h 2667000"/>
                  <a:gd name="connsiteX0" fmla="*/ 0 w 104246"/>
                  <a:gd name="connsiteY0" fmla="*/ 0 h 2667000"/>
                  <a:gd name="connsiteX1" fmla="*/ 72992 w 104246"/>
                  <a:gd name="connsiteY1" fmla="*/ 1194770 h 2667000"/>
                  <a:gd name="connsiteX2" fmla="*/ 44418 w 104246"/>
                  <a:gd name="connsiteY2" fmla="*/ 1930400 h 2667000"/>
                  <a:gd name="connsiteX3" fmla="*/ 34956 w 104246"/>
                  <a:gd name="connsiteY3" fmla="*/ 2667000 h 266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246" h="2667000">
                    <a:moveTo>
                      <a:pt x="0" y="0"/>
                    </a:moveTo>
                    <a:cubicBezTo>
                      <a:pt x="104246" y="331258"/>
                      <a:pt x="65589" y="873037"/>
                      <a:pt x="72992" y="1194770"/>
                    </a:cubicBezTo>
                    <a:cubicBezTo>
                      <a:pt x="80395" y="1516503"/>
                      <a:pt x="50757" y="1685028"/>
                      <a:pt x="44418" y="1930400"/>
                    </a:cubicBezTo>
                    <a:cubicBezTo>
                      <a:pt x="38079" y="2175772"/>
                      <a:pt x="34956" y="2667000"/>
                      <a:pt x="34956" y="2667000"/>
                    </a:cubicBezTo>
                  </a:path>
                </a:pathLst>
              </a:custGeom>
              <a:ln w="82550"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10000">
                      <a:srgbClr val="9CB86E"/>
                    </a:gs>
                    <a:gs pos="78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headEnd type="oval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" name="Полилиния 72"/>
              <p:cNvSpPr/>
              <p:nvPr/>
            </p:nvSpPr>
            <p:spPr>
              <a:xfrm rot="1646033" flipH="1">
                <a:off x="3730591" y="6021663"/>
                <a:ext cx="102867" cy="662007"/>
              </a:xfrm>
              <a:custGeom>
                <a:avLst/>
                <a:gdLst>
                  <a:gd name="connsiteX0" fmla="*/ 0 w 223308"/>
                  <a:gd name="connsiteY0" fmla="*/ 0 h 2667000"/>
                  <a:gd name="connsiteX1" fmla="*/ 215900 w 223308"/>
                  <a:gd name="connsiteY1" fmla="*/ 984250 h 2667000"/>
                  <a:gd name="connsiteX2" fmla="*/ 44450 w 223308"/>
                  <a:gd name="connsiteY2" fmla="*/ 1930400 h 2667000"/>
                  <a:gd name="connsiteX3" fmla="*/ 177800 w 223308"/>
                  <a:gd name="connsiteY3" fmla="*/ 2667000 h 2667000"/>
                  <a:gd name="connsiteX0" fmla="*/ 104744 w 208990"/>
                  <a:gd name="connsiteY0" fmla="*/ 0 h 2667000"/>
                  <a:gd name="connsiteX1" fmla="*/ 177800 w 208990"/>
                  <a:gd name="connsiteY1" fmla="*/ 984250 h 2667000"/>
                  <a:gd name="connsiteX2" fmla="*/ 6350 w 208990"/>
                  <a:gd name="connsiteY2" fmla="*/ 1930400 h 2667000"/>
                  <a:gd name="connsiteX3" fmla="*/ 139700 w 208990"/>
                  <a:gd name="connsiteY3" fmla="*/ 2667000 h 2667000"/>
                  <a:gd name="connsiteX0" fmla="*/ 103956 w 208202"/>
                  <a:gd name="connsiteY0" fmla="*/ 0 h 2667000"/>
                  <a:gd name="connsiteX1" fmla="*/ 105542 w 208202"/>
                  <a:gd name="connsiteY1" fmla="*/ 984250 h 2667000"/>
                  <a:gd name="connsiteX2" fmla="*/ 5562 w 208202"/>
                  <a:gd name="connsiteY2" fmla="*/ 1930400 h 2667000"/>
                  <a:gd name="connsiteX3" fmla="*/ 138912 w 208202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119477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0 w 122227"/>
                  <a:gd name="connsiteY0" fmla="*/ 0 h 2667000"/>
                  <a:gd name="connsiteX1" fmla="*/ 72992 w 122227"/>
                  <a:gd name="connsiteY1" fmla="*/ 1194770 h 2667000"/>
                  <a:gd name="connsiteX2" fmla="*/ 115888 w 122227"/>
                  <a:gd name="connsiteY2" fmla="*/ 1930400 h 2667000"/>
                  <a:gd name="connsiteX3" fmla="*/ 34956 w 122227"/>
                  <a:gd name="connsiteY3" fmla="*/ 2667000 h 2667000"/>
                  <a:gd name="connsiteX0" fmla="*/ 0 w 104246"/>
                  <a:gd name="connsiteY0" fmla="*/ 0 h 2667000"/>
                  <a:gd name="connsiteX1" fmla="*/ 72992 w 104246"/>
                  <a:gd name="connsiteY1" fmla="*/ 1194770 h 2667000"/>
                  <a:gd name="connsiteX2" fmla="*/ 44418 w 104246"/>
                  <a:gd name="connsiteY2" fmla="*/ 1930400 h 2667000"/>
                  <a:gd name="connsiteX3" fmla="*/ 34956 w 104246"/>
                  <a:gd name="connsiteY3" fmla="*/ 2667000 h 266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246" h="2667000">
                    <a:moveTo>
                      <a:pt x="0" y="0"/>
                    </a:moveTo>
                    <a:cubicBezTo>
                      <a:pt x="104246" y="331258"/>
                      <a:pt x="65589" y="873037"/>
                      <a:pt x="72992" y="1194770"/>
                    </a:cubicBezTo>
                    <a:cubicBezTo>
                      <a:pt x="80395" y="1516503"/>
                      <a:pt x="50757" y="1685028"/>
                      <a:pt x="44418" y="1930400"/>
                    </a:cubicBezTo>
                    <a:cubicBezTo>
                      <a:pt x="38079" y="2175772"/>
                      <a:pt x="34956" y="2667000"/>
                      <a:pt x="34956" y="2667000"/>
                    </a:cubicBezTo>
                  </a:path>
                </a:pathLst>
              </a:custGeom>
              <a:ln w="82550"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10000">
                      <a:srgbClr val="9CB86E"/>
                    </a:gs>
                    <a:gs pos="78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headEnd type="oval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Полилиния 73"/>
              <p:cNvSpPr/>
              <p:nvPr/>
            </p:nvSpPr>
            <p:spPr>
              <a:xfrm>
                <a:off x="5715008" y="4857760"/>
                <a:ext cx="104246" cy="1809744"/>
              </a:xfrm>
              <a:custGeom>
                <a:avLst/>
                <a:gdLst>
                  <a:gd name="connsiteX0" fmla="*/ 0 w 223308"/>
                  <a:gd name="connsiteY0" fmla="*/ 0 h 2667000"/>
                  <a:gd name="connsiteX1" fmla="*/ 215900 w 223308"/>
                  <a:gd name="connsiteY1" fmla="*/ 984250 h 2667000"/>
                  <a:gd name="connsiteX2" fmla="*/ 44450 w 223308"/>
                  <a:gd name="connsiteY2" fmla="*/ 1930400 h 2667000"/>
                  <a:gd name="connsiteX3" fmla="*/ 177800 w 223308"/>
                  <a:gd name="connsiteY3" fmla="*/ 2667000 h 2667000"/>
                  <a:gd name="connsiteX0" fmla="*/ 104744 w 208990"/>
                  <a:gd name="connsiteY0" fmla="*/ 0 h 2667000"/>
                  <a:gd name="connsiteX1" fmla="*/ 177800 w 208990"/>
                  <a:gd name="connsiteY1" fmla="*/ 984250 h 2667000"/>
                  <a:gd name="connsiteX2" fmla="*/ 6350 w 208990"/>
                  <a:gd name="connsiteY2" fmla="*/ 1930400 h 2667000"/>
                  <a:gd name="connsiteX3" fmla="*/ 139700 w 208990"/>
                  <a:gd name="connsiteY3" fmla="*/ 2667000 h 2667000"/>
                  <a:gd name="connsiteX0" fmla="*/ 103956 w 208202"/>
                  <a:gd name="connsiteY0" fmla="*/ 0 h 2667000"/>
                  <a:gd name="connsiteX1" fmla="*/ 105542 w 208202"/>
                  <a:gd name="connsiteY1" fmla="*/ 984250 h 2667000"/>
                  <a:gd name="connsiteX2" fmla="*/ 5562 w 208202"/>
                  <a:gd name="connsiteY2" fmla="*/ 1930400 h 2667000"/>
                  <a:gd name="connsiteX3" fmla="*/ 138912 w 208202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119477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0 w 122227"/>
                  <a:gd name="connsiteY0" fmla="*/ 0 h 2667000"/>
                  <a:gd name="connsiteX1" fmla="*/ 72992 w 122227"/>
                  <a:gd name="connsiteY1" fmla="*/ 1194770 h 2667000"/>
                  <a:gd name="connsiteX2" fmla="*/ 115888 w 122227"/>
                  <a:gd name="connsiteY2" fmla="*/ 1930400 h 2667000"/>
                  <a:gd name="connsiteX3" fmla="*/ 34956 w 122227"/>
                  <a:gd name="connsiteY3" fmla="*/ 2667000 h 2667000"/>
                  <a:gd name="connsiteX0" fmla="*/ 0 w 104246"/>
                  <a:gd name="connsiteY0" fmla="*/ 0 h 2667000"/>
                  <a:gd name="connsiteX1" fmla="*/ 72992 w 104246"/>
                  <a:gd name="connsiteY1" fmla="*/ 1194770 h 2667000"/>
                  <a:gd name="connsiteX2" fmla="*/ 44418 w 104246"/>
                  <a:gd name="connsiteY2" fmla="*/ 1930400 h 2667000"/>
                  <a:gd name="connsiteX3" fmla="*/ 34956 w 104246"/>
                  <a:gd name="connsiteY3" fmla="*/ 2667000 h 266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246" h="2667000">
                    <a:moveTo>
                      <a:pt x="0" y="0"/>
                    </a:moveTo>
                    <a:cubicBezTo>
                      <a:pt x="104246" y="331258"/>
                      <a:pt x="65589" y="873037"/>
                      <a:pt x="72992" y="1194770"/>
                    </a:cubicBezTo>
                    <a:cubicBezTo>
                      <a:pt x="80395" y="1516503"/>
                      <a:pt x="50757" y="1685028"/>
                      <a:pt x="44418" y="1930400"/>
                    </a:cubicBezTo>
                    <a:cubicBezTo>
                      <a:pt x="38079" y="2175772"/>
                      <a:pt x="34956" y="2667000"/>
                      <a:pt x="34956" y="2667000"/>
                    </a:cubicBezTo>
                  </a:path>
                </a:pathLst>
              </a:custGeom>
              <a:ln w="82550"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10000">
                      <a:srgbClr val="9CB86E"/>
                    </a:gs>
                    <a:gs pos="78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headEnd type="oval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Полилиния 74"/>
              <p:cNvSpPr/>
              <p:nvPr/>
            </p:nvSpPr>
            <p:spPr>
              <a:xfrm>
                <a:off x="5344906" y="5715016"/>
                <a:ext cx="45719" cy="955128"/>
              </a:xfrm>
              <a:custGeom>
                <a:avLst/>
                <a:gdLst>
                  <a:gd name="connsiteX0" fmla="*/ 0 w 223308"/>
                  <a:gd name="connsiteY0" fmla="*/ 0 h 2667000"/>
                  <a:gd name="connsiteX1" fmla="*/ 215900 w 223308"/>
                  <a:gd name="connsiteY1" fmla="*/ 984250 h 2667000"/>
                  <a:gd name="connsiteX2" fmla="*/ 44450 w 223308"/>
                  <a:gd name="connsiteY2" fmla="*/ 1930400 h 2667000"/>
                  <a:gd name="connsiteX3" fmla="*/ 177800 w 223308"/>
                  <a:gd name="connsiteY3" fmla="*/ 2667000 h 2667000"/>
                  <a:gd name="connsiteX0" fmla="*/ 104744 w 208990"/>
                  <a:gd name="connsiteY0" fmla="*/ 0 h 2667000"/>
                  <a:gd name="connsiteX1" fmla="*/ 177800 w 208990"/>
                  <a:gd name="connsiteY1" fmla="*/ 984250 h 2667000"/>
                  <a:gd name="connsiteX2" fmla="*/ 6350 w 208990"/>
                  <a:gd name="connsiteY2" fmla="*/ 1930400 h 2667000"/>
                  <a:gd name="connsiteX3" fmla="*/ 139700 w 208990"/>
                  <a:gd name="connsiteY3" fmla="*/ 2667000 h 2667000"/>
                  <a:gd name="connsiteX0" fmla="*/ 103956 w 208202"/>
                  <a:gd name="connsiteY0" fmla="*/ 0 h 2667000"/>
                  <a:gd name="connsiteX1" fmla="*/ 105542 w 208202"/>
                  <a:gd name="connsiteY1" fmla="*/ 984250 h 2667000"/>
                  <a:gd name="connsiteX2" fmla="*/ 5562 w 208202"/>
                  <a:gd name="connsiteY2" fmla="*/ 1930400 h 2667000"/>
                  <a:gd name="connsiteX3" fmla="*/ 138912 w 208202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119477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0 w 122227"/>
                  <a:gd name="connsiteY0" fmla="*/ 0 h 2667000"/>
                  <a:gd name="connsiteX1" fmla="*/ 72992 w 122227"/>
                  <a:gd name="connsiteY1" fmla="*/ 1194770 h 2667000"/>
                  <a:gd name="connsiteX2" fmla="*/ 115888 w 122227"/>
                  <a:gd name="connsiteY2" fmla="*/ 1930400 h 2667000"/>
                  <a:gd name="connsiteX3" fmla="*/ 34956 w 122227"/>
                  <a:gd name="connsiteY3" fmla="*/ 2667000 h 2667000"/>
                  <a:gd name="connsiteX0" fmla="*/ 0 w 104246"/>
                  <a:gd name="connsiteY0" fmla="*/ 0 h 2667000"/>
                  <a:gd name="connsiteX1" fmla="*/ 72992 w 104246"/>
                  <a:gd name="connsiteY1" fmla="*/ 1194770 h 2667000"/>
                  <a:gd name="connsiteX2" fmla="*/ 44418 w 104246"/>
                  <a:gd name="connsiteY2" fmla="*/ 1930400 h 2667000"/>
                  <a:gd name="connsiteX3" fmla="*/ 34956 w 104246"/>
                  <a:gd name="connsiteY3" fmla="*/ 2667000 h 266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246" h="2667000">
                    <a:moveTo>
                      <a:pt x="0" y="0"/>
                    </a:moveTo>
                    <a:cubicBezTo>
                      <a:pt x="104246" y="331258"/>
                      <a:pt x="65589" y="873037"/>
                      <a:pt x="72992" y="1194770"/>
                    </a:cubicBezTo>
                    <a:cubicBezTo>
                      <a:pt x="80395" y="1516503"/>
                      <a:pt x="50757" y="1685028"/>
                      <a:pt x="44418" y="1930400"/>
                    </a:cubicBezTo>
                    <a:cubicBezTo>
                      <a:pt x="38079" y="2175772"/>
                      <a:pt x="34956" y="2667000"/>
                      <a:pt x="34956" y="2667000"/>
                    </a:cubicBezTo>
                  </a:path>
                </a:pathLst>
              </a:custGeom>
              <a:ln w="82550"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10000">
                      <a:srgbClr val="9CB86E"/>
                    </a:gs>
                    <a:gs pos="78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headEnd type="oval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Полилиния 76"/>
              <p:cNvSpPr/>
              <p:nvPr/>
            </p:nvSpPr>
            <p:spPr>
              <a:xfrm rot="20307381">
                <a:off x="4555533" y="5294789"/>
                <a:ext cx="211759" cy="1452271"/>
              </a:xfrm>
              <a:custGeom>
                <a:avLst/>
                <a:gdLst>
                  <a:gd name="connsiteX0" fmla="*/ 0 w 223308"/>
                  <a:gd name="connsiteY0" fmla="*/ 0 h 2667000"/>
                  <a:gd name="connsiteX1" fmla="*/ 215900 w 223308"/>
                  <a:gd name="connsiteY1" fmla="*/ 984250 h 2667000"/>
                  <a:gd name="connsiteX2" fmla="*/ 44450 w 223308"/>
                  <a:gd name="connsiteY2" fmla="*/ 1930400 h 2667000"/>
                  <a:gd name="connsiteX3" fmla="*/ 177800 w 223308"/>
                  <a:gd name="connsiteY3" fmla="*/ 2667000 h 2667000"/>
                  <a:gd name="connsiteX0" fmla="*/ 104744 w 208990"/>
                  <a:gd name="connsiteY0" fmla="*/ 0 h 2667000"/>
                  <a:gd name="connsiteX1" fmla="*/ 177800 w 208990"/>
                  <a:gd name="connsiteY1" fmla="*/ 984250 h 2667000"/>
                  <a:gd name="connsiteX2" fmla="*/ 6350 w 208990"/>
                  <a:gd name="connsiteY2" fmla="*/ 1930400 h 2667000"/>
                  <a:gd name="connsiteX3" fmla="*/ 139700 w 208990"/>
                  <a:gd name="connsiteY3" fmla="*/ 2667000 h 2667000"/>
                  <a:gd name="connsiteX0" fmla="*/ 103956 w 208202"/>
                  <a:gd name="connsiteY0" fmla="*/ 0 h 2667000"/>
                  <a:gd name="connsiteX1" fmla="*/ 105542 w 208202"/>
                  <a:gd name="connsiteY1" fmla="*/ 984250 h 2667000"/>
                  <a:gd name="connsiteX2" fmla="*/ 5562 w 208202"/>
                  <a:gd name="connsiteY2" fmla="*/ 1930400 h 2667000"/>
                  <a:gd name="connsiteX3" fmla="*/ 138912 w 208202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119477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0 w 122227"/>
                  <a:gd name="connsiteY0" fmla="*/ 0 h 2667000"/>
                  <a:gd name="connsiteX1" fmla="*/ 72992 w 122227"/>
                  <a:gd name="connsiteY1" fmla="*/ 1194770 h 2667000"/>
                  <a:gd name="connsiteX2" fmla="*/ 115888 w 122227"/>
                  <a:gd name="connsiteY2" fmla="*/ 1930400 h 2667000"/>
                  <a:gd name="connsiteX3" fmla="*/ 34956 w 122227"/>
                  <a:gd name="connsiteY3" fmla="*/ 2667000 h 2667000"/>
                  <a:gd name="connsiteX0" fmla="*/ 0 w 104246"/>
                  <a:gd name="connsiteY0" fmla="*/ 0 h 2667000"/>
                  <a:gd name="connsiteX1" fmla="*/ 72992 w 104246"/>
                  <a:gd name="connsiteY1" fmla="*/ 1194770 h 2667000"/>
                  <a:gd name="connsiteX2" fmla="*/ 44418 w 104246"/>
                  <a:gd name="connsiteY2" fmla="*/ 1930400 h 2667000"/>
                  <a:gd name="connsiteX3" fmla="*/ 34956 w 104246"/>
                  <a:gd name="connsiteY3" fmla="*/ 2667000 h 2667000"/>
                  <a:gd name="connsiteX0" fmla="*/ 0 w 104246"/>
                  <a:gd name="connsiteY0" fmla="*/ 0 h 2728114"/>
                  <a:gd name="connsiteX1" fmla="*/ 39692 w 104246"/>
                  <a:gd name="connsiteY1" fmla="*/ 1255884 h 2728114"/>
                  <a:gd name="connsiteX2" fmla="*/ 11118 w 104246"/>
                  <a:gd name="connsiteY2" fmla="*/ 1991514 h 2728114"/>
                  <a:gd name="connsiteX3" fmla="*/ 1656 w 104246"/>
                  <a:gd name="connsiteY3" fmla="*/ 2728114 h 2728114"/>
                  <a:gd name="connsiteX0" fmla="*/ 19489 w 123735"/>
                  <a:gd name="connsiteY0" fmla="*/ 0 h 2728114"/>
                  <a:gd name="connsiteX1" fmla="*/ 1853 w 123735"/>
                  <a:gd name="connsiteY1" fmla="*/ 1482780 h 2728114"/>
                  <a:gd name="connsiteX2" fmla="*/ 30607 w 123735"/>
                  <a:gd name="connsiteY2" fmla="*/ 1991514 h 2728114"/>
                  <a:gd name="connsiteX3" fmla="*/ 21145 w 123735"/>
                  <a:gd name="connsiteY3" fmla="*/ 2728114 h 2728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735" h="2728114">
                    <a:moveTo>
                      <a:pt x="19489" y="0"/>
                    </a:moveTo>
                    <a:cubicBezTo>
                      <a:pt x="123735" y="331258"/>
                      <a:pt x="0" y="1150861"/>
                      <a:pt x="1853" y="1482780"/>
                    </a:cubicBezTo>
                    <a:cubicBezTo>
                      <a:pt x="3706" y="1814699"/>
                      <a:pt x="27392" y="1783958"/>
                      <a:pt x="30607" y="1991514"/>
                    </a:cubicBezTo>
                    <a:cubicBezTo>
                      <a:pt x="33822" y="2199070"/>
                      <a:pt x="21145" y="2728114"/>
                      <a:pt x="21145" y="2728114"/>
                    </a:cubicBezTo>
                  </a:path>
                </a:pathLst>
              </a:custGeom>
              <a:ln w="82550"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10000">
                      <a:srgbClr val="9CB86E"/>
                    </a:gs>
                    <a:gs pos="78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headEnd type="oval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олилиния 11"/>
              <p:cNvSpPr/>
              <p:nvPr/>
            </p:nvSpPr>
            <p:spPr>
              <a:xfrm>
                <a:off x="7969250" y="4038600"/>
                <a:ext cx="223308" cy="2667000"/>
              </a:xfrm>
              <a:custGeom>
                <a:avLst/>
                <a:gdLst>
                  <a:gd name="connsiteX0" fmla="*/ 0 w 223308"/>
                  <a:gd name="connsiteY0" fmla="*/ 0 h 2667000"/>
                  <a:gd name="connsiteX1" fmla="*/ 215900 w 223308"/>
                  <a:gd name="connsiteY1" fmla="*/ 984250 h 2667000"/>
                  <a:gd name="connsiteX2" fmla="*/ 44450 w 223308"/>
                  <a:gd name="connsiteY2" fmla="*/ 1930400 h 2667000"/>
                  <a:gd name="connsiteX3" fmla="*/ 177800 w 223308"/>
                  <a:gd name="connsiteY3" fmla="*/ 2667000 h 266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3308" h="2667000">
                    <a:moveTo>
                      <a:pt x="0" y="0"/>
                    </a:moveTo>
                    <a:cubicBezTo>
                      <a:pt x="104246" y="331258"/>
                      <a:pt x="208492" y="662517"/>
                      <a:pt x="215900" y="984250"/>
                    </a:cubicBezTo>
                    <a:cubicBezTo>
                      <a:pt x="223308" y="1305983"/>
                      <a:pt x="50800" y="1649942"/>
                      <a:pt x="44450" y="1930400"/>
                    </a:cubicBezTo>
                    <a:cubicBezTo>
                      <a:pt x="38100" y="2210858"/>
                      <a:pt x="177800" y="2667000"/>
                      <a:pt x="177800" y="2667000"/>
                    </a:cubicBezTo>
                  </a:path>
                </a:pathLst>
              </a:custGeom>
              <a:ln w="82550"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10000">
                      <a:srgbClr val="9CB86E"/>
                    </a:gs>
                    <a:gs pos="78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headEnd type="oval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3" name="Группа 12"/>
              <p:cNvGrpSpPr/>
              <p:nvPr/>
            </p:nvGrpSpPr>
            <p:grpSpPr>
              <a:xfrm>
                <a:off x="7229335" y="3241144"/>
                <a:ext cx="1426605" cy="1374252"/>
                <a:chOff x="7229335" y="3241144"/>
                <a:chExt cx="1426605" cy="1374252"/>
              </a:xfrm>
            </p:grpSpPr>
            <p:sp>
              <p:nvSpPr>
                <p:cNvPr id="5" name="Полилиния 4"/>
                <p:cNvSpPr/>
                <p:nvPr/>
              </p:nvSpPr>
              <p:spPr>
                <a:xfrm>
                  <a:off x="7868154" y="3241144"/>
                  <a:ext cx="512233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" name="Полилиния 5"/>
                <p:cNvSpPr/>
                <p:nvPr/>
              </p:nvSpPr>
              <p:spPr>
                <a:xfrm rot="18431701">
                  <a:off x="7450626" y="3400569"/>
                  <a:ext cx="563830" cy="495300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94988 w 531526"/>
                    <a:gd name="connsiteY0" fmla="*/ 469900 h 495300"/>
                    <a:gd name="connsiteX1" fmla="*/ 279138 w 531526"/>
                    <a:gd name="connsiteY1" fmla="*/ 0 h 495300"/>
                    <a:gd name="connsiteX2" fmla="*/ 202938 w 531526"/>
                    <a:gd name="connsiteY2" fmla="*/ 495300 h 495300"/>
                    <a:gd name="connsiteX3" fmla="*/ 94988 w 531526"/>
                    <a:gd name="connsiteY3" fmla="*/ 469900 h 495300"/>
                    <a:gd name="connsiteX0" fmla="*/ 177653 w 614191"/>
                    <a:gd name="connsiteY0" fmla="*/ 469900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77653 w 614191"/>
                    <a:gd name="connsiteY3" fmla="*/ 469900 h 495300"/>
                    <a:gd name="connsiteX0" fmla="*/ 118852 w 614191"/>
                    <a:gd name="connsiteY0" fmla="*/ 459114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18852 w 614191"/>
                    <a:gd name="connsiteY3" fmla="*/ 459114 h 495300"/>
                    <a:gd name="connsiteX0" fmla="*/ 118852 w 563830"/>
                    <a:gd name="connsiteY0" fmla="*/ 459114 h 495300"/>
                    <a:gd name="connsiteX1" fmla="*/ 361803 w 563830"/>
                    <a:gd name="connsiteY1" fmla="*/ 0 h 495300"/>
                    <a:gd name="connsiteX2" fmla="*/ 285603 w 563830"/>
                    <a:gd name="connsiteY2" fmla="*/ 495300 h 495300"/>
                    <a:gd name="connsiteX3" fmla="*/ 118852 w 563830"/>
                    <a:gd name="connsiteY3" fmla="*/ 459114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3830" h="495300">
                      <a:moveTo>
                        <a:pt x="118852" y="459114"/>
                      </a:moveTo>
                      <a:cubicBezTo>
                        <a:pt x="84961" y="335817"/>
                        <a:pt x="0" y="21597"/>
                        <a:pt x="361803" y="0"/>
                      </a:cubicBezTo>
                      <a:cubicBezTo>
                        <a:pt x="563830" y="158961"/>
                        <a:pt x="360191" y="400048"/>
                        <a:pt x="285603" y="495300"/>
                      </a:cubicBezTo>
                      <a:lnTo>
                        <a:pt x="118852" y="45911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" name="Полилиния 6"/>
                <p:cNvSpPr/>
                <p:nvPr/>
              </p:nvSpPr>
              <p:spPr>
                <a:xfrm rot="3954144">
                  <a:off x="8096346" y="3605464"/>
                  <a:ext cx="512233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" name="Полилиния 7"/>
                <p:cNvSpPr/>
                <p:nvPr/>
              </p:nvSpPr>
              <p:spPr>
                <a:xfrm rot="13913088">
                  <a:off x="7229909" y="3692379"/>
                  <a:ext cx="605807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" name="Полилиния 8"/>
                <p:cNvSpPr/>
                <p:nvPr/>
              </p:nvSpPr>
              <p:spPr>
                <a:xfrm rot="10800000">
                  <a:off x="7494607" y="4008441"/>
                  <a:ext cx="571504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" name="Полилиния 9"/>
                <p:cNvSpPr/>
                <p:nvPr/>
              </p:nvSpPr>
              <p:spPr>
                <a:xfrm rot="7534122">
                  <a:off x="7885702" y="3967597"/>
                  <a:ext cx="555132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" name="Овал 10"/>
                <p:cNvSpPr/>
                <p:nvPr/>
              </p:nvSpPr>
              <p:spPr>
                <a:xfrm>
                  <a:off x="7786710" y="3786190"/>
                  <a:ext cx="324000" cy="32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0160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4" name="Группа 13"/>
              <p:cNvGrpSpPr/>
              <p:nvPr/>
            </p:nvGrpSpPr>
            <p:grpSpPr>
              <a:xfrm>
                <a:off x="6946798" y="4786322"/>
                <a:ext cx="1399893" cy="1374251"/>
                <a:chOff x="7246679" y="3241144"/>
                <a:chExt cx="1399893" cy="1374251"/>
              </a:xfrm>
            </p:grpSpPr>
            <p:sp>
              <p:nvSpPr>
                <p:cNvPr id="15" name="Полилиния 14"/>
                <p:cNvSpPr/>
                <p:nvPr/>
              </p:nvSpPr>
              <p:spPr>
                <a:xfrm>
                  <a:off x="7868154" y="3241144"/>
                  <a:ext cx="432751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" name="Полилиния 15"/>
                <p:cNvSpPr/>
                <p:nvPr/>
              </p:nvSpPr>
              <p:spPr>
                <a:xfrm rot="18431701">
                  <a:off x="7466674" y="3421732"/>
                  <a:ext cx="519940" cy="495300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94988 w 531526"/>
                    <a:gd name="connsiteY0" fmla="*/ 469900 h 495300"/>
                    <a:gd name="connsiteX1" fmla="*/ 279138 w 531526"/>
                    <a:gd name="connsiteY1" fmla="*/ 0 h 495300"/>
                    <a:gd name="connsiteX2" fmla="*/ 202938 w 531526"/>
                    <a:gd name="connsiteY2" fmla="*/ 495300 h 495300"/>
                    <a:gd name="connsiteX3" fmla="*/ 94988 w 531526"/>
                    <a:gd name="connsiteY3" fmla="*/ 469900 h 495300"/>
                    <a:gd name="connsiteX0" fmla="*/ 177653 w 614191"/>
                    <a:gd name="connsiteY0" fmla="*/ 469900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77653 w 614191"/>
                    <a:gd name="connsiteY3" fmla="*/ 469900 h 495300"/>
                    <a:gd name="connsiteX0" fmla="*/ 118852 w 614191"/>
                    <a:gd name="connsiteY0" fmla="*/ 459114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18852 w 614191"/>
                    <a:gd name="connsiteY3" fmla="*/ 459114 h 495300"/>
                    <a:gd name="connsiteX0" fmla="*/ 118852 w 563830"/>
                    <a:gd name="connsiteY0" fmla="*/ 459114 h 495300"/>
                    <a:gd name="connsiteX1" fmla="*/ 361803 w 563830"/>
                    <a:gd name="connsiteY1" fmla="*/ 0 h 495300"/>
                    <a:gd name="connsiteX2" fmla="*/ 285603 w 563830"/>
                    <a:gd name="connsiteY2" fmla="*/ 495300 h 495300"/>
                    <a:gd name="connsiteX3" fmla="*/ 118852 w 563830"/>
                    <a:gd name="connsiteY3" fmla="*/ 459114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3830" h="495300">
                      <a:moveTo>
                        <a:pt x="118852" y="459114"/>
                      </a:moveTo>
                      <a:cubicBezTo>
                        <a:pt x="84961" y="335817"/>
                        <a:pt x="0" y="21597"/>
                        <a:pt x="361803" y="0"/>
                      </a:cubicBezTo>
                      <a:cubicBezTo>
                        <a:pt x="563830" y="158961"/>
                        <a:pt x="360191" y="400048"/>
                        <a:pt x="285603" y="495300"/>
                      </a:cubicBezTo>
                      <a:lnTo>
                        <a:pt x="118852" y="45911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" name="Полилиния 16"/>
                <p:cNvSpPr/>
                <p:nvPr/>
              </p:nvSpPr>
              <p:spPr>
                <a:xfrm rot="3954144">
                  <a:off x="8109920" y="3584522"/>
                  <a:ext cx="466349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" name="Полилиния 17"/>
                <p:cNvSpPr/>
                <p:nvPr/>
              </p:nvSpPr>
              <p:spPr>
                <a:xfrm rot="14391238">
                  <a:off x="7291639" y="3670818"/>
                  <a:ext cx="517036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" name="Полилиния 18"/>
                <p:cNvSpPr/>
                <p:nvPr/>
              </p:nvSpPr>
              <p:spPr>
                <a:xfrm rot="10800000">
                  <a:off x="7494607" y="4008440"/>
                  <a:ext cx="520546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" name="Полилиния 19"/>
                <p:cNvSpPr/>
                <p:nvPr/>
              </p:nvSpPr>
              <p:spPr>
                <a:xfrm rot="7534122">
                  <a:off x="7918381" y="3950790"/>
                  <a:ext cx="513810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" name="Овал 20"/>
                <p:cNvSpPr/>
                <p:nvPr/>
              </p:nvSpPr>
              <p:spPr>
                <a:xfrm>
                  <a:off x="7786710" y="3786190"/>
                  <a:ext cx="324000" cy="32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0160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2" name="Группа 21"/>
              <p:cNvGrpSpPr/>
              <p:nvPr/>
            </p:nvGrpSpPr>
            <p:grpSpPr>
              <a:xfrm>
                <a:off x="6072198" y="4572008"/>
                <a:ext cx="1285884" cy="1231376"/>
                <a:chOff x="7229335" y="3241144"/>
                <a:chExt cx="1426605" cy="1374252"/>
              </a:xfrm>
            </p:grpSpPr>
            <p:sp>
              <p:nvSpPr>
                <p:cNvPr id="23" name="Полилиния 22"/>
                <p:cNvSpPr/>
                <p:nvPr/>
              </p:nvSpPr>
              <p:spPr>
                <a:xfrm>
                  <a:off x="7868154" y="3241144"/>
                  <a:ext cx="512233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" name="Полилиния 23"/>
                <p:cNvSpPr/>
                <p:nvPr/>
              </p:nvSpPr>
              <p:spPr>
                <a:xfrm rot="18431701">
                  <a:off x="7450626" y="3400569"/>
                  <a:ext cx="563830" cy="495300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94988 w 531526"/>
                    <a:gd name="connsiteY0" fmla="*/ 469900 h 495300"/>
                    <a:gd name="connsiteX1" fmla="*/ 279138 w 531526"/>
                    <a:gd name="connsiteY1" fmla="*/ 0 h 495300"/>
                    <a:gd name="connsiteX2" fmla="*/ 202938 w 531526"/>
                    <a:gd name="connsiteY2" fmla="*/ 495300 h 495300"/>
                    <a:gd name="connsiteX3" fmla="*/ 94988 w 531526"/>
                    <a:gd name="connsiteY3" fmla="*/ 469900 h 495300"/>
                    <a:gd name="connsiteX0" fmla="*/ 177653 w 614191"/>
                    <a:gd name="connsiteY0" fmla="*/ 469900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77653 w 614191"/>
                    <a:gd name="connsiteY3" fmla="*/ 469900 h 495300"/>
                    <a:gd name="connsiteX0" fmla="*/ 118852 w 614191"/>
                    <a:gd name="connsiteY0" fmla="*/ 459114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18852 w 614191"/>
                    <a:gd name="connsiteY3" fmla="*/ 459114 h 495300"/>
                    <a:gd name="connsiteX0" fmla="*/ 118852 w 563830"/>
                    <a:gd name="connsiteY0" fmla="*/ 459114 h 495300"/>
                    <a:gd name="connsiteX1" fmla="*/ 361803 w 563830"/>
                    <a:gd name="connsiteY1" fmla="*/ 0 h 495300"/>
                    <a:gd name="connsiteX2" fmla="*/ 285603 w 563830"/>
                    <a:gd name="connsiteY2" fmla="*/ 495300 h 495300"/>
                    <a:gd name="connsiteX3" fmla="*/ 118852 w 563830"/>
                    <a:gd name="connsiteY3" fmla="*/ 459114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3830" h="495300">
                      <a:moveTo>
                        <a:pt x="118852" y="459114"/>
                      </a:moveTo>
                      <a:cubicBezTo>
                        <a:pt x="84961" y="335817"/>
                        <a:pt x="0" y="21597"/>
                        <a:pt x="361803" y="0"/>
                      </a:cubicBezTo>
                      <a:cubicBezTo>
                        <a:pt x="563830" y="158961"/>
                        <a:pt x="360191" y="400048"/>
                        <a:pt x="285603" y="495300"/>
                      </a:cubicBezTo>
                      <a:lnTo>
                        <a:pt x="118852" y="45911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" name="Полилиния 24"/>
                <p:cNvSpPr/>
                <p:nvPr/>
              </p:nvSpPr>
              <p:spPr>
                <a:xfrm rot="3954144">
                  <a:off x="8096346" y="3605464"/>
                  <a:ext cx="512233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" name="Полилиния 25"/>
                <p:cNvSpPr/>
                <p:nvPr/>
              </p:nvSpPr>
              <p:spPr>
                <a:xfrm rot="13913088">
                  <a:off x="7229909" y="3692379"/>
                  <a:ext cx="605807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7" name="Полилиния 26"/>
                <p:cNvSpPr/>
                <p:nvPr/>
              </p:nvSpPr>
              <p:spPr>
                <a:xfrm rot="10800000">
                  <a:off x="7494607" y="4008441"/>
                  <a:ext cx="571504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8" name="Полилиния 27"/>
                <p:cNvSpPr/>
                <p:nvPr/>
              </p:nvSpPr>
              <p:spPr>
                <a:xfrm rot="7534122">
                  <a:off x="7885702" y="3967597"/>
                  <a:ext cx="555132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9" name="Овал 28"/>
                <p:cNvSpPr/>
                <p:nvPr/>
              </p:nvSpPr>
              <p:spPr>
                <a:xfrm>
                  <a:off x="7786710" y="3786190"/>
                  <a:ext cx="324000" cy="32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0160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30" name="Группа 29"/>
              <p:cNvGrpSpPr/>
              <p:nvPr/>
            </p:nvGrpSpPr>
            <p:grpSpPr>
              <a:xfrm rot="1237778">
                <a:off x="5931259" y="5585426"/>
                <a:ext cx="1071570" cy="1017062"/>
                <a:chOff x="7229335" y="3241144"/>
                <a:chExt cx="1426605" cy="1374252"/>
              </a:xfrm>
            </p:grpSpPr>
            <p:sp>
              <p:nvSpPr>
                <p:cNvPr id="31" name="Полилиния 30"/>
                <p:cNvSpPr/>
                <p:nvPr/>
              </p:nvSpPr>
              <p:spPr>
                <a:xfrm>
                  <a:off x="7868154" y="3241144"/>
                  <a:ext cx="512233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2" name="Полилиния 31"/>
                <p:cNvSpPr/>
                <p:nvPr/>
              </p:nvSpPr>
              <p:spPr>
                <a:xfrm rot="18431701">
                  <a:off x="7450626" y="3400569"/>
                  <a:ext cx="563830" cy="495300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94988 w 531526"/>
                    <a:gd name="connsiteY0" fmla="*/ 469900 h 495300"/>
                    <a:gd name="connsiteX1" fmla="*/ 279138 w 531526"/>
                    <a:gd name="connsiteY1" fmla="*/ 0 h 495300"/>
                    <a:gd name="connsiteX2" fmla="*/ 202938 w 531526"/>
                    <a:gd name="connsiteY2" fmla="*/ 495300 h 495300"/>
                    <a:gd name="connsiteX3" fmla="*/ 94988 w 531526"/>
                    <a:gd name="connsiteY3" fmla="*/ 469900 h 495300"/>
                    <a:gd name="connsiteX0" fmla="*/ 177653 w 614191"/>
                    <a:gd name="connsiteY0" fmla="*/ 469900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77653 w 614191"/>
                    <a:gd name="connsiteY3" fmla="*/ 469900 h 495300"/>
                    <a:gd name="connsiteX0" fmla="*/ 118852 w 614191"/>
                    <a:gd name="connsiteY0" fmla="*/ 459114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18852 w 614191"/>
                    <a:gd name="connsiteY3" fmla="*/ 459114 h 495300"/>
                    <a:gd name="connsiteX0" fmla="*/ 118852 w 563830"/>
                    <a:gd name="connsiteY0" fmla="*/ 459114 h 495300"/>
                    <a:gd name="connsiteX1" fmla="*/ 361803 w 563830"/>
                    <a:gd name="connsiteY1" fmla="*/ 0 h 495300"/>
                    <a:gd name="connsiteX2" fmla="*/ 285603 w 563830"/>
                    <a:gd name="connsiteY2" fmla="*/ 495300 h 495300"/>
                    <a:gd name="connsiteX3" fmla="*/ 118852 w 563830"/>
                    <a:gd name="connsiteY3" fmla="*/ 459114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3830" h="495300">
                      <a:moveTo>
                        <a:pt x="118852" y="459114"/>
                      </a:moveTo>
                      <a:cubicBezTo>
                        <a:pt x="84961" y="335817"/>
                        <a:pt x="0" y="21597"/>
                        <a:pt x="361803" y="0"/>
                      </a:cubicBezTo>
                      <a:cubicBezTo>
                        <a:pt x="563830" y="158961"/>
                        <a:pt x="360191" y="400048"/>
                        <a:pt x="285603" y="495300"/>
                      </a:cubicBezTo>
                      <a:lnTo>
                        <a:pt x="118852" y="45911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3" name="Полилиния 32"/>
                <p:cNvSpPr/>
                <p:nvPr/>
              </p:nvSpPr>
              <p:spPr>
                <a:xfrm rot="3954144">
                  <a:off x="8096346" y="3605464"/>
                  <a:ext cx="512233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4" name="Полилиния 33"/>
                <p:cNvSpPr/>
                <p:nvPr/>
              </p:nvSpPr>
              <p:spPr>
                <a:xfrm rot="13913088">
                  <a:off x="7229909" y="3692379"/>
                  <a:ext cx="605807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5" name="Полилиния 34"/>
                <p:cNvSpPr/>
                <p:nvPr/>
              </p:nvSpPr>
              <p:spPr>
                <a:xfrm rot="10800000">
                  <a:off x="7494607" y="4008441"/>
                  <a:ext cx="571504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6" name="Полилиния 35"/>
                <p:cNvSpPr/>
                <p:nvPr/>
              </p:nvSpPr>
              <p:spPr>
                <a:xfrm rot="7534122">
                  <a:off x="7885702" y="3967597"/>
                  <a:ext cx="555132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7" name="Овал 36"/>
                <p:cNvSpPr/>
                <p:nvPr/>
              </p:nvSpPr>
              <p:spPr>
                <a:xfrm>
                  <a:off x="7786710" y="3786190"/>
                  <a:ext cx="324000" cy="32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0160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38" name="Группа 37"/>
              <p:cNvGrpSpPr/>
              <p:nvPr/>
            </p:nvGrpSpPr>
            <p:grpSpPr>
              <a:xfrm rot="565644">
                <a:off x="4915402" y="4143380"/>
                <a:ext cx="1431024" cy="1374251"/>
                <a:chOff x="7215547" y="3241144"/>
                <a:chExt cx="1431024" cy="1374251"/>
              </a:xfrm>
            </p:grpSpPr>
            <p:sp>
              <p:nvSpPr>
                <p:cNvPr id="39" name="Полилиния 38"/>
                <p:cNvSpPr/>
                <p:nvPr/>
              </p:nvSpPr>
              <p:spPr>
                <a:xfrm>
                  <a:off x="7872277" y="3241144"/>
                  <a:ext cx="500066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0" name="Полилиния 39"/>
                <p:cNvSpPr/>
                <p:nvPr/>
              </p:nvSpPr>
              <p:spPr>
                <a:xfrm rot="18431701">
                  <a:off x="7509576" y="3393093"/>
                  <a:ext cx="457278" cy="495300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94988 w 531526"/>
                    <a:gd name="connsiteY0" fmla="*/ 469900 h 495300"/>
                    <a:gd name="connsiteX1" fmla="*/ 279138 w 531526"/>
                    <a:gd name="connsiteY1" fmla="*/ 0 h 495300"/>
                    <a:gd name="connsiteX2" fmla="*/ 202938 w 531526"/>
                    <a:gd name="connsiteY2" fmla="*/ 495300 h 495300"/>
                    <a:gd name="connsiteX3" fmla="*/ 94988 w 531526"/>
                    <a:gd name="connsiteY3" fmla="*/ 469900 h 495300"/>
                    <a:gd name="connsiteX0" fmla="*/ 177653 w 614191"/>
                    <a:gd name="connsiteY0" fmla="*/ 469900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77653 w 614191"/>
                    <a:gd name="connsiteY3" fmla="*/ 469900 h 495300"/>
                    <a:gd name="connsiteX0" fmla="*/ 118852 w 614191"/>
                    <a:gd name="connsiteY0" fmla="*/ 459114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18852 w 614191"/>
                    <a:gd name="connsiteY3" fmla="*/ 459114 h 495300"/>
                    <a:gd name="connsiteX0" fmla="*/ 118852 w 563830"/>
                    <a:gd name="connsiteY0" fmla="*/ 459114 h 495300"/>
                    <a:gd name="connsiteX1" fmla="*/ 361803 w 563830"/>
                    <a:gd name="connsiteY1" fmla="*/ 0 h 495300"/>
                    <a:gd name="connsiteX2" fmla="*/ 285603 w 563830"/>
                    <a:gd name="connsiteY2" fmla="*/ 495300 h 495300"/>
                    <a:gd name="connsiteX3" fmla="*/ 118852 w 563830"/>
                    <a:gd name="connsiteY3" fmla="*/ 459114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3830" h="495300">
                      <a:moveTo>
                        <a:pt x="118852" y="459114"/>
                      </a:moveTo>
                      <a:cubicBezTo>
                        <a:pt x="84961" y="335817"/>
                        <a:pt x="0" y="21597"/>
                        <a:pt x="361803" y="0"/>
                      </a:cubicBezTo>
                      <a:cubicBezTo>
                        <a:pt x="563830" y="158961"/>
                        <a:pt x="360191" y="400048"/>
                        <a:pt x="285603" y="495300"/>
                      </a:cubicBezTo>
                      <a:lnTo>
                        <a:pt x="118852" y="45911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1" name="Полилиния 40"/>
                <p:cNvSpPr/>
                <p:nvPr/>
              </p:nvSpPr>
              <p:spPr>
                <a:xfrm rot="3954144">
                  <a:off x="8109920" y="3584521"/>
                  <a:ext cx="466348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2" name="Полилиния 41"/>
                <p:cNvSpPr/>
                <p:nvPr/>
              </p:nvSpPr>
              <p:spPr>
                <a:xfrm rot="13913088">
                  <a:off x="7238460" y="3674803"/>
                  <a:ext cx="561130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3" name="Полилиния 42"/>
                <p:cNvSpPr/>
                <p:nvPr/>
              </p:nvSpPr>
              <p:spPr>
                <a:xfrm rot="11035047">
                  <a:off x="7494607" y="4008440"/>
                  <a:ext cx="520546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4" name="Полилиния 43"/>
                <p:cNvSpPr/>
                <p:nvPr/>
              </p:nvSpPr>
              <p:spPr>
                <a:xfrm rot="7534122">
                  <a:off x="7918381" y="3950790"/>
                  <a:ext cx="513810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5" name="Овал 44"/>
                <p:cNvSpPr/>
                <p:nvPr/>
              </p:nvSpPr>
              <p:spPr>
                <a:xfrm>
                  <a:off x="7786710" y="3786190"/>
                  <a:ext cx="324000" cy="32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0160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46" name="Группа 45"/>
              <p:cNvGrpSpPr/>
              <p:nvPr/>
            </p:nvGrpSpPr>
            <p:grpSpPr>
              <a:xfrm>
                <a:off x="4639743" y="5072074"/>
                <a:ext cx="1312970" cy="1357321"/>
                <a:chOff x="7135565" y="3156507"/>
                <a:chExt cx="1638738" cy="1608104"/>
              </a:xfrm>
            </p:grpSpPr>
            <p:sp>
              <p:nvSpPr>
                <p:cNvPr id="47" name="Полилиния 46"/>
                <p:cNvSpPr/>
                <p:nvPr/>
              </p:nvSpPr>
              <p:spPr>
                <a:xfrm>
                  <a:off x="7868156" y="3156507"/>
                  <a:ext cx="512233" cy="691593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8" name="Полилиния 47"/>
                <p:cNvSpPr/>
                <p:nvPr/>
              </p:nvSpPr>
              <p:spPr>
                <a:xfrm rot="18431701">
                  <a:off x="7414159" y="3328516"/>
                  <a:ext cx="563830" cy="586864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94988 w 531526"/>
                    <a:gd name="connsiteY0" fmla="*/ 469900 h 495300"/>
                    <a:gd name="connsiteX1" fmla="*/ 279138 w 531526"/>
                    <a:gd name="connsiteY1" fmla="*/ 0 h 495300"/>
                    <a:gd name="connsiteX2" fmla="*/ 202938 w 531526"/>
                    <a:gd name="connsiteY2" fmla="*/ 495300 h 495300"/>
                    <a:gd name="connsiteX3" fmla="*/ 94988 w 531526"/>
                    <a:gd name="connsiteY3" fmla="*/ 469900 h 495300"/>
                    <a:gd name="connsiteX0" fmla="*/ 177653 w 614191"/>
                    <a:gd name="connsiteY0" fmla="*/ 469900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77653 w 614191"/>
                    <a:gd name="connsiteY3" fmla="*/ 469900 h 495300"/>
                    <a:gd name="connsiteX0" fmla="*/ 118852 w 614191"/>
                    <a:gd name="connsiteY0" fmla="*/ 459114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18852 w 614191"/>
                    <a:gd name="connsiteY3" fmla="*/ 459114 h 495300"/>
                    <a:gd name="connsiteX0" fmla="*/ 118852 w 563830"/>
                    <a:gd name="connsiteY0" fmla="*/ 459114 h 495300"/>
                    <a:gd name="connsiteX1" fmla="*/ 361803 w 563830"/>
                    <a:gd name="connsiteY1" fmla="*/ 0 h 495300"/>
                    <a:gd name="connsiteX2" fmla="*/ 285603 w 563830"/>
                    <a:gd name="connsiteY2" fmla="*/ 495300 h 495300"/>
                    <a:gd name="connsiteX3" fmla="*/ 118852 w 563830"/>
                    <a:gd name="connsiteY3" fmla="*/ 459114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3830" h="495300">
                      <a:moveTo>
                        <a:pt x="118852" y="459114"/>
                      </a:moveTo>
                      <a:cubicBezTo>
                        <a:pt x="84961" y="335817"/>
                        <a:pt x="0" y="21597"/>
                        <a:pt x="361803" y="0"/>
                      </a:cubicBezTo>
                      <a:cubicBezTo>
                        <a:pt x="563830" y="158961"/>
                        <a:pt x="360191" y="400048"/>
                        <a:pt x="285603" y="495300"/>
                      </a:cubicBezTo>
                      <a:lnTo>
                        <a:pt x="118852" y="45911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9" name="Полилиния 48"/>
                <p:cNvSpPr/>
                <p:nvPr/>
              </p:nvSpPr>
              <p:spPr>
                <a:xfrm rot="3954144">
                  <a:off x="8152833" y="3519607"/>
                  <a:ext cx="512232" cy="730709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0" name="Полилиния 49"/>
                <p:cNvSpPr/>
                <p:nvPr/>
              </p:nvSpPr>
              <p:spPr>
                <a:xfrm rot="13913088">
                  <a:off x="7188619" y="3670647"/>
                  <a:ext cx="605807" cy="711916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1" name="Полилиния 50"/>
                <p:cNvSpPr/>
                <p:nvPr/>
              </p:nvSpPr>
              <p:spPr>
                <a:xfrm rot="10800000">
                  <a:off x="7494607" y="4008439"/>
                  <a:ext cx="571504" cy="756172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2" name="Полилиния 51"/>
                <p:cNvSpPr/>
                <p:nvPr/>
              </p:nvSpPr>
              <p:spPr>
                <a:xfrm rot="7534122">
                  <a:off x="7925987" y="3945417"/>
                  <a:ext cx="555132" cy="706011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3" name="Овал 52"/>
                <p:cNvSpPr/>
                <p:nvPr/>
              </p:nvSpPr>
              <p:spPr>
                <a:xfrm>
                  <a:off x="7786710" y="3786190"/>
                  <a:ext cx="324000" cy="32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0160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54" name="Группа 53"/>
              <p:cNvGrpSpPr/>
              <p:nvPr/>
            </p:nvGrpSpPr>
            <p:grpSpPr>
              <a:xfrm rot="20134580">
                <a:off x="3805629" y="4819477"/>
                <a:ext cx="1071570" cy="1017062"/>
                <a:chOff x="7229335" y="3241144"/>
                <a:chExt cx="1426605" cy="1374252"/>
              </a:xfrm>
            </p:grpSpPr>
            <p:sp>
              <p:nvSpPr>
                <p:cNvPr id="55" name="Полилиния 54"/>
                <p:cNvSpPr/>
                <p:nvPr/>
              </p:nvSpPr>
              <p:spPr>
                <a:xfrm>
                  <a:off x="7868154" y="3241144"/>
                  <a:ext cx="512233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6" name="Полилиния 55"/>
                <p:cNvSpPr/>
                <p:nvPr/>
              </p:nvSpPr>
              <p:spPr>
                <a:xfrm rot="18431701">
                  <a:off x="7450626" y="3400569"/>
                  <a:ext cx="563830" cy="495300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94988 w 531526"/>
                    <a:gd name="connsiteY0" fmla="*/ 469900 h 495300"/>
                    <a:gd name="connsiteX1" fmla="*/ 279138 w 531526"/>
                    <a:gd name="connsiteY1" fmla="*/ 0 h 495300"/>
                    <a:gd name="connsiteX2" fmla="*/ 202938 w 531526"/>
                    <a:gd name="connsiteY2" fmla="*/ 495300 h 495300"/>
                    <a:gd name="connsiteX3" fmla="*/ 94988 w 531526"/>
                    <a:gd name="connsiteY3" fmla="*/ 469900 h 495300"/>
                    <a:gd name="connsiteX0" fmla="*/ 177653 w 614191"/>
                    <a:gd name="connsiteY0" fmla="*/ 469900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77653 w 614191"/>
                    <a:gd name="connsiteY3" fmla="*/ 469900 h 495300"/>
                    <a:gd name="connsiteX0" fmla="*/ 118852 w 614191"/>
                    <a:gd name="connsiteY0" fmla="*/ 459114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18852 w 614191"/>
                    <a:gd name="connsiteY3" fmla="*/ 459114 h 495300"/>
                    <a:gd name="connsiteX0" fmla="*/ 118852 w 563830"/>
                    <a:gd name="connsiteY0" fmla="*/ 459114 h 495300"/>
                    <a:gd name="connsiteX1" fmla="*/ 361803 w 563830"/>
                    <a:gd name="connsiteY1" fmla="*/ 0 h 495300"/>
                    <a:gd name="connsiteX2" fmla="*/ 285603 w 563830"/>
                    <a:gd name="connsiteY2" fmla="*/ 495300 h 495300"/>
                    <a:gd name="connsiteX3" fmla="*/ 118852 w 563830"/>
                    <a:gd name="connsiteY3" fmla="*/ 459114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3830" h="495300">
                      <a:moveTo>
                        <a:pt x="118852" y="459114"/>
                      </a:moveTo>
                      <a:cubicBezTo>
                        <a:pt x="84961" y="335817"/>
                        <a:pt x="0" y="21597"/>
                        <a:pt x="361803" y="0"/>
                      </a:cubicBezTo>
                      <a:cubicBezTo>
                        <a:pt x="563830" y="158961"/>
                        <a:pt x="360191" y="400048"/>
                        <a:pt x="285603" y="495300"/>
                      </a:cubicBezTo>
                      <a:lnTo>
                        <a:pt x="118852" y="45911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7" name="Полилиния 56"/>
                <p:cNvSpPr/>
                <p:nvPr/>
              </p:nvSpPr>
              <p:spPr>
                <a:xfrm rot="3954144">
                  <a:off x="8096346" y="3605464"/>
                  <a:ext cx="512233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8" name="Полилиния 57"/>
                <p:cNvSpPr/>
                <p:nvPr/>
              </p:nvSpPr>
              <p:spPr>
                <a:xfrm rot="13913088">
                  <a:off x="7229909" y="3692379"/>
                  <a:ext cx="605807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9" name="Полилиния 58"/>
                <p:cNvSpPr/>
                <p:nvPr/>
              </p:nvSpPr>
              <p:spPr>
                <a:xfrm rot="10800000">
                  <a:off x="7494607" y="4008441"/>
                  <a:ext cx="571504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0" name="Полилиния 59"/>
                <p:cNvSpPr/>
                <p:nvPr/>
              </p:nvSpPr>
              <p:spPr>
                <a:xfrm rot="7534122">
                  <a:off x="7885702" y="3967597"/>
                  <a:ext cx="555132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1" name="Овал 60"/>
                <p:cNvSpPr/>
                <p:nvPr/>
              </p:nvSpPr>
              <p:spPr>
                <a:xfrm>
                  <a:off x="7786710" y="3786190"/>
                  <a:ext cx="324000" cy="32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0160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62" name="Группа 61"/>
              <p:cNvGrpSpPr/>
              <p:nvPr/>
            </p:nvGrpSpPr>
            <p:grpSpPr>
              <a:xfrm rot="1423111">
                <a:off x="3381333" y="5587876"/>
                <a:ext cx="1007046" cy="1040098"/>
                <a:chOff x="7229335" y="3241144"/>
                <a:chExt cx="1426605" cy="1374252"/>
              </a:xfrm>
            </p:grpSpPr>
            <p:sp>
              <p:nvSpPr>
                <p:cNvPr id="63" name="Полилиния 62"/>
                <p:cNvSpPr/>
                <p:nvPr/>
              </p:nvSpPr>
              <p:spPr>
                <a:xfrm>
                  <a:off x="7868154" y="3241144"/>
                  <a:ext cx="512233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4" name="Полилиния 63"/>
                <p:cNvSpPr/>
                <p:nvPr/>
              </p:nvSpPr>
              <p:spPr>
                <a:xfrm rot="18431701">
                  <a:off x="7450626" y="3400569"/>
                  <a:ext cx="563830" cy="495300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94988 w 531526"/>
                    <a:gd name="connsiteY0" fmla="*/ 469900 h 495300"/>
                    <a:gd name="connsiteX1" fmla="*/ 279138 w 531526"/>
                    <a:gd name="connsiteY1" fmla="*/ 0 h 495300"/>
                    <a:gd name="connsiteX2" fmla="*/ 202938 w 531526"/>
                    <a:gd name="connsiteY2" fmla="*/ 495300 h 495300"/>
                    <a:gd name="connsiteX3" fmla="*/ 94988 w 531526"/>
                    <a:gd name="connsiteY3" fmla="*/ 469900 h 495300"/>
                    <a:gd name="connsiteX0" fmla="*/ 177653 w 614191"/>
                    <a:gd name="connsiteY0" fmla="*/ 469900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77653 w 614191"/>
                    <a:gd name="connsiteY3" fmla="*/ 469900 h 495300"/>
                    <a:gd name="connsiteX0" fmla="*/ 118852 w 614191"/>
                    <a:gd name="connsiteY0" fmla="*/ 459114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18852 w 614191"/>
                    <a:gd name="connsiteY3" fmla="*/ 459114 h 495300"/>
                    <a:gd name="connsiteX0" fmla="*/ 118852 w 563830"/>
                    <a:gd name="connsiteY0" fmla="*/ 459114 h 495300"/>
                    <a:gd name="connsiteX1" fmla="*/ 361803 w 563830"/>
                    <a:gd name="connsiteY1" fmla="*/ 0 h 495300"/>
                    <a:gd name="connsiteX2" fmla="*/ 285603 w 563830"/>
                    <a:gd name="connsiteY2" fmla="*/ 495300 h 495300"/>
                    <a:gd name="connsiteX3" fmla="*/ 118852 w 563830"/>
                    <a:gd name="connsiteY3" fmla="*/ 459114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3830" h="495300">
                      <a:moveTo>
                        <a:pt x="118852" y="459114"/>
                      </a:moveTo>
                      <a:cubicBezTo>
                        <a:pt x="84961" y="335817"/>
                        <a:pt x="0" y="21597"/>
                        <a:pt x="361803" y="0"/>
                      </a:cubicBezTo>
                      <a:cubicBezTo>
                        <a:pt x="563830" y="158961"/>
                        <a:pt x="360191" y="400048"/>
                        <a:pt x="285603" y="495300"/>
                      </a:cubicBezTo>
                      <a:lnTo>
                        <a:pt x="118852" y="45911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5" name="Полилиния 64"/>
                <p:cNvSpPr/>
                <p:nvPr/>
              </p:nvSpPr>
              <p:spPr>
                <a:xfrm rot="3954144">
                  <a:off x="8096346" y="3605464"/>
                  <a:ext cx="512233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6" name="Полилиния 65"/>
                <p:cNvSpPr/>
                <p:nvPr/>
              </p:nvSpPr>
              <p:spPr>
                <a:xfrm rot="13913088">
                  <a:off x="7229909" y="3692379"/>
                  <a:ext cx="605807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7" name="Полилиния 66"/>
                <p:cNvSpPr/>
                <p:nvPr/>
              </p:nvSpPr>
              <p:spPr>
                <a:xfrm rot="10800000">
                  <a:off x="7494607" y="4008441"/>
                  <a:ext cx="571504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8" name="Полилиния 67"/>
                <p:cNvSpPr/>
                <p:nvPr/>
              </p:nvSpPr>
              <p:spPr>
                <a:xfrm rot="7534122">
                  <a:off x="7885702" y="3967597"/>
                  <a:ext cx="555132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9" name="Овал 68"/>
                <p:cNvSpPr/>
                <p:nvPr/>
              </p:nvSpPr>
              <p:spPr>
                <a:xfrm>
                  <a:off x="7786710" y="3786190"/>
                  <a:ext cx="324000" cy="32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0160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76" name="Группа 257"/>
            <p:cNvGrpSpPr/>
            <p:nvPr/>
          </p:nvGrpSpPr>
          <p:grpSpPr>
            <a:xfrm>
              <a:off x="4064204" y="3691488"/>
              <a:ext cx="4397884" cy="3214711"/>
              <a:chOff x="4064204" y="3691488"/>
              <a:chExt cx="4397884" cy="3214711"/>
            </a:xfrm>
          </p:grpSpPr>
          <p:sp>
            <p:nvSpPr>
              <p:cNvPr id="171" name="4-конечная звезда 170"/>
              <p:cNvSpPr/>
              <p:nvPr/>
            </p:nvSpPr>
            <p:spPr>
              <a:xfrm rot="2715714">
                <a:off x="4405759" y="5993139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" name="4-конечная звезда 171"/>
              <p:cNvSpPr/>
              <p:nvPr/>
            </p:nvSpPr>
            <p:spPr>
              <a:xfrm rot="2715714">
                <a:off x="4620073" y="5135884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" name="4-конечная звезда 172"/>
              <p:cNvSpPr/>
              <p:nvPr/>
            </p:nvSpPr>
            <p:spPr>
              <a:xfrm rot="2715714">
                <a:off x="4762948" y="5921701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4" name="4-конечная звезда 173"/>
              <p:cNvSpPr/>
              <p:nvPr/>
            </p:nvSpPr>
            <p:spPr>
              <a:xfrm rot="2715714">
                <a:off x="5405890" y="5493073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" name="4-конечная звезда 247"/>
              <p:cNvSpPr/>
              <p:nvPr/>
            </p:nvSpPr>
            <p:spPr>
              <a:xfrm rot="2715714">
                <a:off x="5834518" y="4564380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9" name="4-конечная звезда 248"/>
              <p:cNvSpPr/>
              <p:nvPr/>
            </p:nvSpPr>
            <p:spPr>
              <a:xfrm rot="2715714">
                <a:off x="6834651" y="4993007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0" name="4-конечная звезда 249"/>
              <p:cNvSpPr/>
              <p:nvPr/>
            </p:nvSpPr>
            <p:spPr>
              <a:xfrm rot="2715714">
                <a:off x="6977527" y="5993139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1" name="4-конечная звезда 250"/>
              <p:cNvSpPr/>
              <p:nvPr/>
            </p:nvSpPr>
            <p:spPr>
              <a:xfrm rot="2715714">
                <a:off x="7763346" y="5278760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2" name="4-конечная звезда 251"/>
              <p:cNvSpPr/>
              <p:nvPr/>
            </p:nvSpPr>
            <p:spPr>
              <a:xfrm rot="2715714">
                <a:off x="8049097" y="3707123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3" name="4-конечная звезда 252"/>
              <p:cNvSpPr/>
              <p:nvPr/>
            </p:nvSpPr>
            <p:spPr>
              <a:xfrm rot="2715714">
                <a:off x="6691776" y="6636082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4" name="4-конечная звезда 253"/>
              <p:cNvSpPr/>
              <p:nvPr/>
            </p:nvSpPr>
            <p:spPr>
              <a:xfrm rot="2715714">
                <a:off x="5834519" y="6278891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5" name="4-конечная звезда 254"/>
              <p:cNvSpPr/>
              <p:nvPr/>
            </p:nvSpPr>
            <p:spPr>
              <a:xfrm rot="2715714">
                <a:off x="8191972" y="6064577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6" name="4-конечная звезда 255"/>
              <p:cNvSpPr/>
              <p:nvPr/>
            </p:nvSpPr>
            <p:spPr>
              <a:xfrm rot="2715714">
                <a:off x="7263279" y="5778826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7" name="4-конечная звезда 256"/>
              <p:cNvSpPr/>
              <p:nvPr/>
            </p:nvSpPr>
            <p:spPr>
              <a:xfrm rot="2715714">
                <a:off x="4048569" y="6636080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78" name="Группа 102"/>
          <p:cNvGrpSpPr/>
          <p:nvPr/>
        </p:nvGrpSpPr>
        <p:grpSpPr>
          <a:xfrm>
            <a:off x="7215206" y="3071810"/>
            <a:ext cx="180000" cy="180000"/>
            <a:chOff x="1059633" y="4631541"/>
            <a:chExt cx="311951" cy="314332"/>
          </a:xfrm>
        </p:grpSpPr>
        <p:sp>
          <p:nvSpPr>
            <p:cNvPr id="104" name="Овал 10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9" name="Группа 337"/>
          <p:cNvGrpSpPr/>
          <p:nvPr/>
        </p:nvGrpSpPr>
        <p:grpSpPr>
          <a:xfrm>
            <a:off x="2285984" y="1428736"/>
            <a:ext cx="6858016" cy="5429264"/>
            <a:chOff x="2285984" y="1428736"/>
            <a:chExt cx="6858016" cy="5429264"/>
          </a:xfrm>
        </p:grpSpPr>
        <p:grpSp>
          <p:nvGrpSpPr>
            <p:cNvPr id="82" name="Группа 106"/>
            <p:cNvGrpSpPr/>
            <p:nvPr/>
          </p:nvGrpSpPr>
          <p:grpSpPr>
            <a:xfrm>
              <a:off x="6000760" y="1785926"/>
              <a:ext cx="311951" cy="314332"/>
              <a:chOff x="1059633" y="4631541"/>
              <a:chExt cx="311951" cy="314332"/>
            </a:xfrm>
          </p:grpSpPr>
          <p:sp>
            <p:nvSpPr>
              <p:cNvPr id="108" name="Овал 107"/>
              <p:cNvSpPr/>
              <p:nvPr/>
            </p:nvSpPr>
            <p:spPr>
              <a:xfrm>
                <a:off x="1059633" y="4631541"/>
                <a:ext cx="311951" cy="314332"/>
              </a:xfrm>
              <a:prstGeom prst="ellipse">
                <a:avLst/>
              </a:prstGeom>
              <a:solidFill>
                <a:schemeClr val="bg1">
                  <a:alpha val="4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9" name="Овал 108"/>
              <p:cNvSpPr/>
              <p:nvPr/>
            </p:nvSpPr>
            <p:spPr>
              <a:xfrm>
                <a:off x="1107253" y="4676780"/>
                <a:ext cx="214314" cy="214314"/>
              </a:xfrm>
              <a:prstGeom prst="ellipse">
                <a:avLst/>
              </a:prstGeom>
              <a:solidFill>
                <a:schemeClr val="bg1">
                  <a:alpha val="5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0" name="Овал 109"/>
              <p:cNvSpPr/>
              <p:nvPr/>
            </p:nvSpPr>
            <p:spPr>
              <a:xfrm>
                <a:off x="1142976" y="4714884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3" name="Группа 122"/>
            <p:cNvGrpSpPr/>
            <p:nvPr/>
          </p:nvGrpSpPr>
          <p:grpSpPr>
            <a:xfrm>
              <a:off x="6715140" y="2357430"/>
              <a:ext cx="216000" cy="216000"/>
              <a:chOff x="1059633" y="4631541"/>
              <a:chExt cx="311951" cy="314332"/>
            </a:xfrm>
          </p:grpSpPr>
          <p:sp>
            <p:nvSpPr>
              <p:cNvPr id="124" name="Овал 123"/>
              <p:cNvSpPr/>
              <p:nvPr/>
            </p:nvSpPr>
            <p:spPr>
              <a:xfrm>
                <a:off x="1059633" y="4631541"/>
                <a:ext cx="311951" cy="314332"/>
              </a:xfrm>
              <a:prstGeom prst="ellipse">
                <a:avLst/>
              </a:prstGeom>
              <a:solidFill>
                <a:schemeClr val="bg1">
                  <a:alpha val="4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5" name="Овал 124"/>
              <p:cNvSpPr/>
              <p:nvPr/>
            </p:nvSpPr>
            <p:spPr>
              <a:xfrm>
                <a:off x="1107253" y="4676780"/>
                <a:ext cx="214314" cy="214314"/>
              </a:xfrm>
              <a:prstGeom prst="ellipse">
                <a:avLst/>
              </a:prstGeom>
              <a:solidFill>
                <a:schemeClr val="bg1">
                  <a:alpha val="5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6" name="Овал 125"/>
              <p:cNvSpPr/>
              <p:nvPr/>
            </p:nvSpPr>
            <p:spPr>
              <a:xfrm>
                <a:off x="1142976" y="4714884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4" name="Группа 319"/>
            <p:cNvGrpSpPr/>
            <p:nvPr/>
          </p:nvGrpSpPr>
          <p:grpSpPr>
            <a:xfrm>
              <a:off x="2285984" y="2714620"/>
              <a:ext cx="6858016" cy="4143380"/>
              <a:chOff x="2285984" y="2714620"/>
              <a:chExt cx="6858016" cy="4143380"/>
            </a:xfrm>
          </p:grpSpPr>
          <p:grpSp>
            <p:nvGrpSpPr>
              <p:cNvPr id="90" name="Группа 89"/>
              <p:cNvGrpSpPr/>
              <p:nvPr/>
            </p:nvGrpSpPr>
            <p:grpSpPr>
              <a:xfrm>
                <a:off x="4071934" y="5286388"/>
                <a:ext cx="216000" cy="216000"/>
                <a:chOff x="1059633" y="4631541"/>
                <a:chExt cx="311951" cy="314332"/>
              </a:xfrm>
            </p:grpSpPr>
            <p:sp>
              <p:nvSpPr>
                <p:cNvPr id="89" name="Овал 88"/>
                <p:cNvSpPr/>
                <p:nvPr/>
              </p:nvSpPr>
              <p:spPr>
                <a:xfrm>
                  <a:off x="1059633" y="4631541"/>
                  <a:ext cx="311951" cy="314332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8" name="Овал 87"/>
                <p:cNvSpPr/>
                <p:nvPr/>
              </p:nvSpPr>
              <p:spPr>
                <a:xfrm>
                  <a:off x="1107253" y="4676780"/>
                  <a:ext cx="214314" cy="214314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7" name="Овал 86"/>
                <p:cNvSpPr/>
                <p:nvPr/>
              </p:nvSpPr>
              <p:spPr>
                <a:xfrm>
                  <a:off x="1142976" y="471488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91" name="Группа 90"/>
              <p:cNvGrpSpPr/>
              <p:nvPr/>
            </p:nvGrpSpPr>
            <p:grpSpPr>
              <a:xfrm>
                <a:off x="3000364" y="3571876"/>
                <a:ext cx="311951" cy="314332"/>
                <a:chOff x="1059633" y="4631541"/>
                <a:chExt cx="311951" cy="314332"/>
              </a:xfrm>
            </p:grpSpPr>
            <p:sp>
              <p:nvSpPr>
                <p:cNvPr id="92" name="Овал 91"/>
                <p:cNvSpPr/>
                <p:nvPr/>
              </p:nvSpPr>
              <p:spPr>
                <a:xfrm>
                  <a:off x="1059633" y="4631541"/>
                  <a:ext cx="311951" cy="314332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3" name="Овал 92"/>
                <p:cNvSpPr/>
                <p:nvPr/>
              </p:nvSpPr>
              <p:spPr>
                <a:xfrm>
                  <a:off x="1107253" y="4676780"/>
                  <a:ext cx="214314" cy="214314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4" name="Овал 93"/>
                <p:cNvSpPr/>
                <p:nvPr/>
              </p:nvSpPr>
              <p:spPr>
                <a:xfrm>
                  <a:off x="1142976" y="471488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95" name="Группа 94"/>
              <p:cNvGrpSpPr/>
              <p:nvPr/>
            </p:nvGrpSpPr>
            <p:grpSpPr>
              <a:xfrm>
                <a:off x="2285984" y="2714620"/>
                <a:ext cx="252000" cy="252000"/>
                <a:chOff x="1059633" y="4631541"/>
                <a:chExt cx="311951" cy="314332"/>
              </a:xfrm>
            </p:grpSpPr>
            <p:sp>
              <p:nvSpPr>
                <p:cNvPr id="96" name="Овал 95"/>
                <p:cNvSpPr/>
                <p:nvPr/>
              </p:nvSpPr>
              <p:spPr>
                <a:xfrm>
                  <a:off x="1059633" y="4631541"/>
                  <a:ext cx="311951" cy="314332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7" name="Овал 96"/>
                <p:cNvSpPr/>
                <p:nvPr/>
              </p:nvSpPr>
              <p:spPr>
                <a:xfrm>
                  <a:off x="1107253" y="4676780"/>
                  <a:ext cx="214314" cy="214314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8" name="Овал 97"/>
                <p:cNvSpPr/>
                <p:nvPr/>
              </p:nvSpPr>
              <p:spPr>
                <a:xfrm>
                  <a:off x="1142976" y="471488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99" name="Группа 98"/>
              <p:cNvGrpSpPr/>
              <p:nvPr/>
            </p:nvGrpSpPr>
            <p:grpSpPr>
              <a:xfrm>
                <a:off x="6929454" y="3643314"/>
                <a:ext cx="288000" cy="288000"/>
                <a:chOff x="1059633" y="4631541"/>
                <a:chExt cx="311951" cy="314332"/>
              </a:xfrm>
            </p:grpSpPr>
            <p:sp>
              <p:nvSpPr>
                <p:cNvPr id="100" name="Овал 99"/>
                <p:cNvSpPr/>
                <p:nvPr/>
              </p:nvSpPr>
              <p:spPr>
                <a:xfrm>
                  <a:off x="1059633" y="4631541"/>
                  <a:ext cx="311951" cy="314332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1" name="Овал 100"/>
                <p:cNvSpPr/>
                <p:nvPr/>
              </p:nvSpPr>
              <p:spPr>
                <a:xfrm>
                  <a:off x="1107253" y="4676780"/>
                  <a:ext cx="214314" cy="214314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2" name="Овал 101"/>
                <p:cNvSpPr/>
                <p:nvPr/>
              </p:nvSpPr>
              <p:spPr>
                <a:xfrm>
                  <a:off x="1142976" y="471488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03" name="Группа 110"/>
              <p:cNvGrpSpPr/>
              <p:nvPr/>
            </p:nvGrpSpPr>
            <p:grpSpPr>
              <a:xfrm>
                <a:off x="2285984" y="3643314"/>
                <a:ext cx="311951" cy="314332"/>
                <a:chOff x="1059633" y="4631541"/>
                <a:chExt cx="311951" cy="314332"/>
              </a:xfrm>
            </p:grpSpPr>
            <p:sp>
              <p:nvSpPr>
                <p:cNvPr id="112" name="Овал 111"/>
                <p:cNvSpPr/>
                <p:nvPr/>
              </p:nvSpPr>
              <p:spPr>
                <a:xfrm>
                  <a:off x="1059633" y="4631541"/>
                  <a:ext cx="311951" cy="314332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3" name="Овал 112"/>
                <p:cNvSpPr/>
                <p:nvPr/>
              </p:nvSpPr>
              <p:spPr>
                <a:xfrm>
                  <a:off x="1107253" y="4676780"/>
                  <a:ext cx="214314" cy="214314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4" name="Овал 113"/>
                <p:cNvSpPr/>
                <p:nvPr/>
              </p:nvSpPr>
              <p:spPr>
                <a:xfrm>
                  <a:off x="1142976" y="471488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07" name="Группа 114"/>
              <p:cNvGrpSpPr/>
              <p:nvPr/>
            </p:nvGrpSpPr>
            <p:grpSpPr>
              <a:xfrm>
                <a:off x="7572396" y="3571876"/>
                <a:ext cx="252000" cy="252000"/>
                <a:chOff x="1059633" y="4631541"/>
                <a:chExt cx="311951" cy="314332"/>
              </a:xfrm>
            </p:grpSpPr>
            <p:sp>
              <p:nvSpPr>
                <p:cNvPr id="116" name="Овал 115"/>
                <p:cNvSpPr/>
                <p:nvPr/>
              </p:nvSpPr>
              <p:spPr>
                <a:xfrm>
                  <a:off x="1059633" y="4631541"/>
                  <a:ext cx="311951" cy="314332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7" name="Овал 116"/>
                <p:cNvSpPr/>
                <p:nvPr/>
              </p:nvSpPr>
              <p:spPr>
                <a:xfrm>
                  <a:off x="1107253" y="4676780"/>
                  <a:ext cx="214314" cy="214314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8" name="Овал 117"/>
                <p:cNvSpPr/>
                <p:nvPr/>
              </p:nvSpPr>
              <p:spPr>
                <a:xfrm>
                  <a:off x="1142976" y="471488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11" name="Группа 118"/>
              <p:cNvGrpSpPr/>
              <p:nvPr/>
            </p:nvGrpSpPr>
            <p:grpSpPr>
              <a:xfrm>
                <a:off x="6572264" y="3071810"/>
                <a:ext cx="252000" cy="252000"/>
                <a:chOff x="1059633" y="4631541"/>
                <a:chExt cx="311951" cy="314332"/>
              </a:xfrm>
            </p:grpSpPr>
            <p:sp>
              <p:nvSpPr>
                <p:cNvPr id="120" name="Овал 119"/>
                <p:cNvSpPr/>
                <p:nvPr/>
              </p:nvSpPr>
              <p:spPr>
                <a:xfrm>
                  <a:off x="1059633" y="4631541"/>
                  <a:ext cx="311951" cy="314332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1" name="Овал 120"/>
                <p:cNvSpPr/>
                <p:nvPr/>
              </p:nvSpPr>
              <p:spPr>
                <a:xfrm>
                  <a:off x="1107253" y="4676780"/>
                  <a:ext cx="214314" cy="214314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2" name="Овал 121"/>
                <p:cNvSpPr/>
                <p:nvPr/>
              </p:nvSpPr>
              <p:spPr>
                <a:xfrm>
                  <a:off x="1142976" y="471488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15" name="Группа 126"/>
              <p:cNvGrpSpPr/>
              <p:nvPr/>
            </p:nvGrpSpPr>
            <p:grpSpPr>
              <a:xfrm>
                <a:off x="3428992" y="4643446"/>
                <a:ext cx="180000" cy="180000"/>
                <a:chOff x="1059633" y="4631541"/>
                <a:chExt cx="311951" cy="314332"/>
              </a:xfrm>
            </p:grpSpPr>
            <p:sp>
              <p:nvSpPr>
                <p:cNvPr id="128" name="Овал 127"/>
                <p:cNvSpPr/>
                <p:nvPr/>
              </p:nvSpPr>
              <p:spPr>
                <a:xfrm>
                  <a:off x="1059633" y="4631541"/>
                  <a:ext cx="311951" cy="314332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9" name="Овал 128"/>
                <p:cNvSpPr/>
                <p:nvPr/>
              </p:nvSpPr>
              <p:spPr>
                <a:xfrm>
                  <a:off x="1107253" y="4676780"/>
                  <a:ext cx="214314" cy="214314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0" name="Овал 129"/>
                <p:cNvSpPr/>
                <p:nvPr/>
              </p:nvSpPr>
              <p:spPr>
                <a:xfrm>
                  <a:off x="1142976" y="471488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19" name="Группа 130"/>
              <p:cNvGrpSpPr/>
              <p:nvPr/>
            </p:nvGrpSpPr>
            <p:grpSpPr>
              <a:xfrm>
                <a:off x="3929058" y="4714884"/>
                <a:ext cx="311951" cy="314332"/>
                <a:chOff x="1059633" y="4631541"/>
                <a:chExt cx="311951" cy="314332"/>
              </a:xfrm>
            </p:grpSpPr>
            <p:sp>
              <p:nvSpPr>
                <p:cNvPr id="132" name="Овал 131"/>
                <p:cNvSpPr/>
                <p:nvPr/>
              </p:nvSpPr>
              <p:spPr>
                <a:xfrm>
                  <a:off x="1059633" y="4631541"/>
                  <a:ext cx="311951" cy="314332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3" name="Овал 132"/>
                <p:cNvSpPr/>
                <p:nvPr/>
              </p:nvSpPr>
              <p:spPr>
                <a:xfrm>
                  <a:off x="1107253" y="4676780"/>
                  <a:ext cx="214314" cy="214314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4" name="Овал 133"/>
                <p:cNvSpPr/>
                <p:nvPr/>
              </p:nvSpPr>
              <p:spPr>
                <a:xfrm>
                  <a:off x="1142976" y="471488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23" name="Группа 134"/>
              <p:cNvGrpSpPr/>
              <p:nvPr/>
            </p:nvGrpSpPr>
            <p:grpSpPr>
              <a:xfrm>
                <a:off x="4857752" y="4786322"/>
                <a:ext cx="311951" cy="314332"/>
                <a:chOff x="1059633" y="4631541"/>
                <a:chExt cx="311951" cy="314332"/>
              </a:xfrm>
            </p:grpSpPr>
            <p:sp>
              <p:nvSpPr>
                <p:cNvPr id="136" name="Овал 135"/>
                <p:cNvSpPr/>
                <p:nvPr/>
              </p:nvSpPr>
              <p:spPr>
                <a:xfrm>
                  <a:off x="1059633" y="4631541"/>
                  <a:ext cx="311951" cy="314332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7" name="Овал 136"/>
                <p:cNvSpPr/>
                <p:nvPr/>
              </p:nvSpPr>
              <p:spPr>
                <a:xfrm>
                  <a:off x="1107253" y="4676780"/>
                  <a:ext cx="214314" cy="214314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8" name="Овал 137"/>
                <p:cNvSpPr/>
                <p:nvPr/>
              </p:nvSpPr>
              <p:spPr>
                <a:xfrm>
                  <a:off x="1142976" y="471488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27" name="Группа 138"/>
              <p:cNvGrpSpPr/>
              <p:nvPr/>
            </p:nvGrpSpPr>
            <p:grpSpPr>
              <a:xfrm>
                <a:off x="7643834" y="6357958"/>
                <a:ext cx="311951" cy="314332"/>
                <a:chOff x="1059633" y="4631541"/>
                <a:chExt cx="311951" cy="314332"/>
              </a:xfrm>
            </p:grpSpPr>
            <p:sp>
              <p:nvSpPr>
                <p:cNvPr id="140" name="Овал 139"/>
                <p:cNvSpPr/>
                <p:nvPr/>
              </p:nvSpPr>
              <p:spPr>
                <a:xfrm>
                  <a:off x="1059633" y="4631541"/>
                  <a:ext cx="311951" cy="314332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1" name="Овал 140"/>
                <p:cNvSpPr/>
                <p:nvPr/>
              </p:nvSpPr>
              <p:spPr>
                <a:xfrm>
                  <a:off x="1107253" y="4676780"/>
                  <a:ext cx="214314" cy="214314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2" name="Овал 141"/>
                <p:cNvSpPr/>
                <p:nvPr/>
              </p:nvSpPr>
              <p:spPr>
                <a:xfrm>
                  <a:off x="1142976" y="471488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31" name="Группа 142"/>
              <p:cNvGrpSpPr/>
              <p:nvPr/>
            </p:nvGrpSpPr>
            <p:grpSpPr>
              <a:xfrm>
                <a:off x="5286380" y="6543668"/>
                <a:ext cx="311951" cy="314332"/>
                <a:chOff x="1059633" y="4631541"/>
                <a:chExt cx="311951" cy="314332"/>
              </a:xfrm>
            </p:grpSpPr>
            <p:sp>
              <p:nvSpPr>
                <p:cNvPr id="144" name="Овал 143"/>
                <p:cNvSpPr/>
                <p:nvPr/>
              </p:nvSpPr>
              <p:spPr>
                <a:xfrm>
                  <a:off x="1059633" y="4631541"/>
                  <a:ext cx="311951" cy="314332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5" name="Овал 144"/>
                <p:cNvSpPr/>
                <p:nvPr/>
              </p:nvSpPr>
              <p:spPr>
                <a:xfrm>
                  <a:off x="1107253" y="4676780"/>
                  <a:ext cx="214314" cy="214314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6" name="Овал 145"/>
                <p:cNvSpPr/>
                <p:nvPr/>
              </p:nvSpPr>
              <p:spPr>
                <a:xfrm>
                  <a:off x="1142976" y="471488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35" name="Группа 146"/>
              <p:cNvGrpSpPr/>
              <p:nvPr/>
            </p:nvGrpSpPr>
            <p:grpSpPr>
              <a:xfrm>
                <a:off x="6286512" y="5857892"/>
                <a:ext cx="311951" cy="314332"/>
                <a:chOff x="1059633" y="4631541"/>
                <a:chExt cx="311951" cy="314332"/>
              </a:xfrm>
            </p:grpSpPr>
            <p:sp>
              <p:nvSpPr>
                <p:cNvPr id="148" name="Овал 147"/>
                <p:cNvSpPr/>
                <p:nvPr/>
              </p:nvSpPr>
              <p:spPr>
                <a:xfrm>
                  <a:off x="1059633" y="4631541"/>
                  <a:ext cx="311951" cy="314332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9" name="Овал 148"/>
                <p:cNvSpPr/>
                <p:nvPr/>
              </p:nvSpPr>
              <p:spPr>
                <a:xfrm>
                  <a:off x="1107253" y="4676780"/>
                  <a:ext cx="214314" cy="214314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0" name="Овал 149"/>
                <p:cNvSpPr/>
                <p:nvPr/>
              </p:nvSpPr>
              <p:spPr>
                <a:xfrm>
                  <a:off x="1142976" y="471488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39" name="Группа 150"/>
              <p:cNvGrpSpPr/>
              <p:nvPr/>
            </p:nvGrpSpPr>
            <p:grpSpPr>
              <a:xfrm>
                <a:off x="8072462" y="4929198"/>
                <a:ext cx="311951" cy="314332"/>
                <a:chOff x="1059633" y="4631541"/>
                <a:chExt cx="311951" cy="314332"/>
              </a:xfrm>
            </p:grpSpPr>
            <p:sp>
              <p:nvSpPr>
                <p:cNvPr id="152" name="Овал 151"/>
                <p:cNvSpPr/>
                <p:nvPr/>
              </p:nvSpPr>
              <p:spPr>
                <a:xfrm>
                  <a:off x="1059633" y="4631541"/>
                  <a:ext cx="311951" cy="314332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3" name="Овал 152"/>
                <p:cNvSpPr/>
                <p:nvPr/>
              </p:nvSpPr>
              <p:spPr>
                <a:xfrm>
                  <a:off x="1107253" y="4676780"/>
                  <a:ext cx="214314" cy="214314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4" name="Овал 153"/>
                <p:cNvSpPr/>
                <p:nvPr/>
              </p:nvSpPr>
              <p:spPr>
                <a:xfrm>
                  <a:off x="1142976" y="471488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43" name="Группа 154"/>
              <p:cNvGrpSpPr/>
              <p:nvPr/>
            </p:nvGrpSpPr>
            <p:grpSpPr>
              <a:xfrm>
                <a:off x="7286644" y="4572008"/>
                <a:ext cx="288000" cy="288000"/>
                <a:chOff x="1059633" y="4631541"/>
                <a:chExt cx="311951" cy="314332"/>
              </a:xfrm>
            </p:grpSpPr>
            <p:sp>
              <p:nvSpPr>
                <p:cNvPr id="156" name="Овал 155"/>
                <p:cNvSpPr/>
                <p:nvPr/>
              </p:nvSpPr>
              <p:spPr>
                <a:xfrm>
                  <a:off x="1059633" y="4631541"/>
                  <a:ext cx="311951" cy="314332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7" name="Овал 156"/>
                <p:cNvSpPr/>
                <p:nvPr/>
              </p:nvSpPr>
              <p:spPr>
                <a:xfrm>
                  <a:off x="1107253" y="4676780"/>
                  <a:ext cx="214314" cy="214314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8" name="Овал 157"/>
                <p:cNvSpPr/>
                <p:nvPr/>
              </p:nvSpPr>
              <p:spPr>
                <a:xfrm>
                  <a:off x="1142976" y="471488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47" name="Группа 158"/>
              <p:cNvGrpSpPr/>
              <p:nvPr/>
            </p:nvGrpSpPr>
            <p:grpSpPr>
              <a:xfrm>
                <a:off x="8856000" y="6143644"/>
                <a:ext cx="288000" cy="288000"/>
                <a:chOff x="1059633" y="4631541"/>
                <a:chExt cx="311951" cy="314332"/>
              </a:xfrm>
            </p:grpSpPr>
            <p:sp>
              <p:nvSpPr>
                <p:cNvPr id="160" name="Овал 159"/>
                <p:cNvSpPr/>
                <p:nvPr/>
              </p:nvSpPr>
              <p:spPr>
                <a:xfrm>
                  <a:off x="1059633" y="4631541"/>
                  <a:ext cx="311951" cy="314332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1" name="Овал 160"/>
                <p:cNvSpPr/>
                <p:nvPr/>
              </p:nvSpPr>
              <p:spPr>
                <a:xfrm>
                  <a:off x="1107253" y="4676780"/>
                  <a:ext cx="214314" cy="214314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2" name="Овал 161"/>
                <p:cNvSpPr/>
                <p:nvPr/>
              </p:nvSpPr>
              <p:spPr>
                <a:xfrm>
                  <a:off x="1142976" y="471488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151" name="Группа 162"/>
            <p:cNvGrpSpPr/>
            <p:nvPr/>
          </p:nvGrpSpPr>
          <p:grpSpPr>
            <a:xfrm>
              <a:off x="6786578" y="1857364"/>
              <a:ext cx="180000" cy="180000"/>
              <a:chOff x="1059633" y="4631541"/>
              <a:chExt cx="311951" cy="314332"/>
            </a:xfrm>
          </p:grpSpPr>
          <p:sp>
            <p:nvSpPr>
              <p:cNvPr id="164" name="Овал 163"/>
              <p:cNvSpPr/>
              <p:nvPr/>
            </p:nvSpPr>
            <p:spPr>
              <a:xfrm>
                <a:off x="1059633" y="4631541"/>
                <a:ext cx="311951" cy="314332"/>
              </a:xfrm>
              <a:prstGeom prst="ellipse">
                <a:avLst/>
              </a:prstGeom>
              <a:solidFill>
                <a:schemeClr val="bg1">
                  <a:alpha val="4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5" name="Овал 164"/>
              <p:cNvSpPr/>
              <p:nvPr/>
            </p:nvSpPr>
            <p:spPr>
              <a:xfrm>
                <a:off x="1107253" y="4676780"/>
                <a:ext cx="214314" cy="214314"/>
              </a:xfrm>
              <a:prstGeom prst="ellipse">
                <a:avLst/>
              </a:prstGeom>
              <a:solidFill>
                <a:schemeClr val="bg1">
                  <a:alpha val="5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6" name="Овал 165"/>
              <p:cNvSpPr/>
              <p:nvPr/>
            </p:nvSpPr>
            <p:spPr>
              <a:xfrm>
                <a:off x="1142976" y="4714884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5" name="Группа 166"/>
            <p:cNvGrpSpPr/>
            <p:nvPr/>
          </p:nvGrpSpPr>
          <p:grpSpPr>
            <a:xfrm>
              <a:off x="6858016" y="1428736"/>
              <a:ext cx="180000" cy="180000"/>
              <a:chOff x="1059633" y="4631541"/>
              <a:chExt cx="311951" cy="314332"/>
            </a:xfrm>
          </p:grpSpPr>
          <p:sp>
            <p:nvSpPr>
              <p:cNvPr id="168" name="Овал 167"/>
              <p:cNvSpPr/>
              <p:nvPr/>
            </p:nvSpPr>
            <p:spPr>
              <a:xfrm>
                <a:off x="1059633" y="4631541"/>
                <a:ext cx="311951" cy="314332"/>
              </a:xfrm>
              <a:prstGeom prst="ellipse">
                <a:avLst/>
              </a:prstGeom>
              <a:solidFill>
                <a:schemeClr val="bg1">
                  <a:alpha val="4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9" name="Овал 168"/>
              <p:cNvSpPr/>
              <p:nvPr/>
            </p:nvSpPr>
            <p:spPr>
              <a:xfrm>
                <a:off x="1107253" y="4676780"/>
                <a:ext cx="214314" cy="214314"/>
              </a:xfrm>
              <a:prstGeom prst="ellipse">
                <a:avLst/>
              </a:prstGeom>
              <a:solidFill>
                <a:schemeClr val="bg1">
                  <a:alpha val="5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0" name="Овал 169"/>
              <p:cNvSpPr/>
              <p:nvPr/>
            </p:nvSpPr>
            <p:spPr>
              <a:xfrm>
                <a:off x="1142976" y="4714884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59" name="Группа 278"/>
          <p:cNvGrpSpPr/>
          <p:nvPr/>
        </p:nvGrpSpPr>
        <p:grpSpPr>
          <a:xfrm rot="988095">
            <a:off x="628649" y="2844833"/>
            <a:ext cx="997933" cy="547800"/>
            <a:chOff x="436951" y="5641059"/>
            <a:chExt cx="1097712" cy="547800"/>
          </a:xfrm>
        </p:grpSpPr>
        <p:sp>
          <p:nvSpPr>
            <p:cNvPr id="273" name="Полилиния 272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4" name="Полилиния 273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5" name="Полилиния 274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6" name="Полилиния 275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63" name="Группа 270"/>
            <p:cNvGrpSpPr/>
            <p:nvPr/>
          </p:nvGrpSpPr>
          <p:grpSpPr>
            <a:xfrm rot="6409287">
              <a:off x="722586" y="5922491"/>
              <a:ext cx="464351" cy="68385"/>
              <a:chOff x="714348" y="5857885"/>
              <a:chExt cx="464351" cy="142883"/>
            </a:xfrm>
          </p:grpSpPr>
          <p:sp>
            <p:nvSpPr>
              <p:cNvPr id="259" name="Овал 258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0" name="Овал 259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1" name="Овал 260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2" name="Овал 261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3" name="Овал 262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4" name="Овал 263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5" name="Овал 264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6" name="Овал 265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7" name="Овал 266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8" name="Овал 267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9" name="Овал 268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0" name="Овал 269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77" name="Овал 276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8" name="Овал 277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7" name="Группа 279"/>
          <p:cNvGrpSpPr/>
          <p:nvPr/>
        </p:nvGrpSpPr>
        <p:grpSpPr>
          <a:xfrm rot="18551684">
            <a:off x="2171740" y="5715157"/>
            <a:ext cx="997933" cy="547800"/>
            <a:chOff x="436951" y="5641059"/>
            <a:chExt cx="1097712" cy="547800"/>
          </a:xfrm>
        </p:grpSpPr>
        <p:sp>
          <p:nvSpPr>
            <p:cNvPr id="281" name="Полилиния 280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2" name="Полилиния 281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3" name="Полилиния 282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4" name="Полилиния 283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75" name="Группа 270"/>
            <p:cNvGrpSpPr/>
            <p:nvPr/>
          </p:nvGrpSpPr>
          <p:grpSpPr>
            <a:xfrm rot="6409287">
              <a:off x="722594" y="5922489"/>
              <a:ext cx="464351" cy="68385"/>
              <a:chOff x="714348" y="5857885"/>
              <a:chExt cx="464351" cy="142883"/>
            </a:xfrm>
          </p:grpSpPr>
          <p:sp>
            <p:nvSpPr>
              <p:cNvPr id="288" name="Овал 287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9" name="Овал 288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0" name="Овал 289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1" name="Овал 290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2" name="Овал 291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3" name="Овал 292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4" name="Овал 293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5" name="Овал 294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6" name="Овал 295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7" name="Овал 296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8" name="Овал 297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9" name="Овал 298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86" name="Овал 285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6" name="Группа 299"/>
          <p:cNvGrpSpPr/>
          <p:nvPr/>
        </p:nvGrpSpPr>
        <p:grpSpPr>
          <a:xfrm rot="7277832">
            <a:off x="5637848" y="3652305"/>
            <a:ext cx="997933" cy="547800"/>
            <a:chOff x="436951" y="5641059"/>
            <a:chExt cx="1097712" cy="547800"/>
          </a:xfrm>
        </p:grpSpPr>
        <p:sp>
          <p:nvSpPr>
            <p:cNvPr id="301" name="Полилиния 300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2" name="Полилиния 301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3" name="Полилиния 302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4" name="Полилиния 303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77" name="Группа 270"/>
            <p:cNvGrpSpPr/>
            <p:nvPr/>
          </p:nvGrpSpPr>
          <p:grpSpPr>
            <a:xfrm rot="6409287">
              <a:off x="722594" y="5922489"/>
              <a:ext cx="464351" cy="68385"/>
              <a:chOff x="714348" y="5857885"/>
              <a:chExt cx="464351" cy="142883"/>
            </a:xfrm>
          </p:grpSpPr>
          <p:sp>
            <p:nvSpPr>
              <p:cNvPr id="308" name="Овал 307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9" name="Овал 308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0" name="Овал 309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1" name="Овал 310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2" name="Овал 311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3" name="Овал 312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4" name="Овал 313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5" name="Овал 314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6" name="Овал 315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7" name="Овал 316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8" name="Овал 317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9" name="Овал 318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06" name="Овал 305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7" name="Овал 306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8" name="Группа 328"/>
          <p:cNvGrpSpPr/>
          <p:nvPr/>
        </p:nvGrpSpPr>
        <p:grpSpPr>
          <a:xfrm rot="19808028">
            <a:off x="7427827" y="857982"/>
            <a:ext cx="1494453" cy="1289049"/>
            <a:chOff x="3533771" y="2640017"/>
            <a:chExt cx="1789109" cy="1289049"/>
          </a:xfrm>
        </p:grpSpPr>
        <p:sp>
          <p:nvSpPr>
            <p:cNvPr id="324" name="Скругленный прямоугольник 323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1" name="Скругленный прямоугольник 320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7" name="Полилиния 326"/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032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8" name="Полилиния 327"/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032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3" name="Скругленный прямоугольник 322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5" name="Полилиния 324"/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032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6" name="Полилиния 325"/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032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9" name="Группа 329"/>
          <p:cNvGrpSpPr/>
          <p:nvPr/>
        </p:nvGrpSpPr>
        <p:grpSpPr>
          <a:xfrm rot="21152800">
            <a:off x="439461" y="4221773"/>
            <a:ext cx="1494453" cy="1289049"/>
            <a:chOff x="3533771" y="2640017"/>
            <a:chExt cx="1789109" cy="1289049"/>
          </a:xfrm>
        </p:grpSpPr>
        <p:sp>
          <p:nvSpPr>
            <p:cNvPr id="331" name="Скругленный прямоугольник 330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2" name="Скругленный прямоугольник 331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3" name="Полилиния 332"/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4" name="Полилиния 333"/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5" name="Скругленный прямоугольник 334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6" name="Полилиния 335"/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7" name="Полилиния 336"/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2000240"/>
            <a:ext cx="6493671" cy="928694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И заниматься спортом!!!</a:t>
            </a:r>
            <a:endParaRPr lang="ru-RU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80" name="Группа 321"/>
          <p:cNvGrpSpPr/>
          <p:nvPr/>
        </p:nvGrpSpPr>
        <p:grpSpPr>
          <a:xfrm rot="1859045">
            <a:off x="368024" y="792747"/>
            <a:ext cx="1494453" cy="1289049"/>
            <a:chOff x="3533771" y="2640017"/>
            <a:chExt cx="1789109" cy="1289049"/>
          </a:xfrm>
        </p:grpSpPr>
        <p:sp>
          <p:nvSpPr>
            <p:cNvPr id="344" name="Скругленный прямоугольник 343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5" name="Скругленный прямоугольник 344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6" name="Полилиния 345"/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7" name="Полилиния 346"/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8" name="Скругленный прямоугольник 347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" name="Полилиния 348"/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0" name="Полилиния 349"/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spd="slow" advTm="4992"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Desktop\ДОУ №1\день рождения дет сада\5 группа\DSCN23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398438"/>
            <a:ext cx="8143932" cy="6107949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273">
    <p:wheel spokes="2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Desktop\ДОУ №1\день рождения дет сада\5 группа\DSCN23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357166"/>
            <a:ext cx="7937023" cy="595276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6521"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User\Desktop\ДОУ №1\день рождения дет сада\5 группа\DSCN23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73422"/>
            <a:ext cx="8429684" cy="632226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368">
    <p:wheel spokes="3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User\Desktop\ДОУ №1\день рождения дет сада\5 группа\DSCN23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428604"/>
            <a:ext cx="8175149" cy="613136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600">
    <p:wheel spokes="3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71"/>
          <p:cNvGrpSpPr/>
          <p:nvPr/>
        </p:nvGrpSpPr>
        <p:grpSpPr>
          <a:xfrm>
            <a:off x="1714480" y="-714404"/>
            <a:ext cx="7429520" cy="8576240"/>
            <a:chOff x="2000200" y="357166"/>
            <a:chExt cx="7143800" cy="7504670"/>
          </a:xfrm>
        </p:grpSpPr>
        <p:sp>
          <p:nvSpPr>
            <p:cNvPr id="86" name="Полилиния 85"/>
            <p:cNvSpPr/>
            <p:nvPr/>
          </p:nvSpPr>
          <p:spPr>
            <a:xfrm rot="19697534">
              <a:off x="2844885" y="2748695"/>
              <a:ext cx="2596519" cy="5113141"/>
            </a:xfrm>
            <a:custGeom>
              <a:avLst/>
              <a:gdLst>
                <a:gd name="connsiteX0" fmla="*/ 1639614 w 1639614"/>
                <a:gd name="connsiteY0" fmla="*/ 5465379 h 5465379"/>
                <a:gd name="connsiteX1" fmla="*/ 0 w 1639614"/>
                <a:gd name="connsiteY1" fmla="*/ 0 h 5465379"/>
                <a:gd name="connsiteX2" fmla="*/ 1387365 w 1639614"/>
                <a:gd name="connsiteY2" fmla="*/ 5465379 h 5465379"/>
                <a:gd name="connsiteX3" fmla="*/ 1639614 w 1639614"/>
                <a:gd name="connsiteY3" fmla="*/ 5465379 h 5465379"/>
                <a:gd name="connsiteX0" fmla="*/ 1639614 w 1639614"/>
                <a:gd name="connsiteY0" fmla="*/ 5465379 h 5465379"/>
                <a:gd name="connsiteX1" fmla="*/ 0 w 1639614"/>
                <a:gd name="connsiteY1" fmla="*/ 0 h 5465379"/>
                <a:gd name="connsiteX2" fmla="*/ 1387365 w 1639614"/>
                <a:gd name="connsiteY2" fmla="*/ 5465379 h 5465379"/>
                <a:gd name="connsiteX3" fmla="*/ 1639614 w 1639614"/>
                <a:gd name="connsiteY3" fmla="*/ 5465379 h 5465379"/>
                <a:gd name="connsiteX0" fmla="*/ 1639614 w 1639614"/>
                <a:gd name="connsiteY0" fmla="*/ 5465379 h 5465379"/>
                <a:gd name="connsiteX1" fmla="*/ 0 w 1639614"/>
                <a:gd name="connsiteY1" fmla="*/ 0 h 5465379"/>
                <a:gd name="connsiteX2" fmla="*/ 1387365 w 1639614"/>
                <a:gd name="connsiteY2" fmla="*/ 5465379 h 5465379"/>
                <a:gd name="connsiteX3" fmla="*/ 1639614 w 1639614"/>
                <a:gd name="connsiteY3" fmla="*/ 5465379 h 5465379"/>
                <a:gd name="connsiteX0" fmla="*/ 1639614 w 1639614"/>
                <a:gd name="connsiteY0" fmla="*/ 5465379 h 5465379"/>
                <a:gd name="connsiteX1" fmla="*/ 0 w 1639614"/>
                <a:gd name="connsiteY1" fmla="*/ 0 h 5465379"/>
                <a:gd name="connsiteX2" fmla="*/ 1387365 w 1639614"/>
                <a:gd name="connsiteY2" fmla="*/ 5465379 h 5465379"/>
                <a:gd name="connsiteX3" fmla="*/ 1639614 w 1639614"/>
                <a:gd name="connsiteY3" fmla="*/ 5465379 h 5465379"/>
                <a:gd name="connsiteX0" fmla="*/ 1639614 w 1639614"/>
                <a:gd name="connsiteY0" fmla="*/ 5465379 h 5465379"/>
                <a:gd name="connsiteX1" fmla="*/ 0 w 1639614"/>
                <a:gd name="connsiteY1" fmla="*/ 0 h 5465379"/>
                <a:gd name="connsiteX2" fmla="*/ 1387365 w 1639614"/>
                <a:gd name="connsiteY2" fmla="*/ 5465379 h 5465379"/>
                <a:gd name="connsiteX3" fmla="*/ 1639614 w 1639614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981927 w 1981927"/>
                <a:gd name="connsiteY0" fmla="*/ 5465379 h 5465379"/>
                <a:gd name="connsiteX1" fmla="*/ 342313 w 1981927"/>
                <a:gd name="connsiteY1" fmla="*/ 0 h 5465379"/>
                <a:gd name="connsiteX2" fmla="*/ 1729678 w 1981927"/>
                <a:gd name="connsiteY2" fmla="*/ 5465379 h 5465379"/>
                <a:gd name="connsiteX3" fmla="*/ 1981927 w 1981927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2030566 w 2030566"/>
                <a:gd name="connsiteY0" fmla="*/ 5465379 h 5465379"/>
                <a:gd name="connsiteX1" fmla="*/ 390952 w 2030566"/>
                <a:gd name="connsiteY1" fmla="*/ 0 h 5465379"/>
                <a:gd name="connsiteX2" fmla="*/ 1778317 w 2030566"/>
                <a:gd name="connsiteY2" fmla="*/ 5465379 h 5465379"/>
                <a:gd name="connsiteX3" fmla="*/ 2030566 w 2030566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819550 w 1819550"/>
                <a:gd name="connsiteY0" fmla="*/ 5465379 h 5465379"/>
                <a:gd name="connsiteX1" fmla="*/ 179936 w 1819550"/>
                <a:gd name="connsiteY1" fmla="*/ 0 h 5465379"/>
                <a:gd name="connsiteX2" fmla="*/ 1567301 w 1819550"/>
                <a:gd name="connsiteY2" fmla="*/ 5465379 h 5465379"/>
                <a:gd name="connsiteX3" fmla="*/ 1819550 w 1819550"/>
                <a:gd name="connsiteY3" fmla="*/ 5465379 h 5465379"/>
                <a:gd name="connsiteX0" fmla="*/ 1819550 w 1819550"/>
                <a:gd name="connsiteY0" fmla="*/ 5465379 h 5465379"/>
                <a:gd name="connsiteX1" fmla="*/ 179936 w 1819550"/>
                <a:gd name="connsiteY1" fmla="*/ 0 h 5465379"/>
                <a:gd name="connsiteX2" fmla="*/ 1567301 w 1819550"/>
                <a:gd name="connsiteY2" fmla="*/ 5465379 h 5465379"/>
                <a:gd name="connsiteX3" fmla="*/ 1819550 w 1819550"/>
                <a:gd name="connsiteY3" fmla="*/ 5465379 h 5465379"/>
                <a:gd name="connsiteX0" fmla="*/ 1819550 w 1819550"/>
                <a:gd name="connsiteY0" fmla="*/ 5465379 h 5465379"/>
                <a:gd name="connsiteX1" fmla="*/ 179936 w 1819550"/>
                <a:gd name="connsiteY1" fmla="*/ 0 h 5465379"/>
                <a:gd name="connsiteX2" fmla="*/ 1567301 w 1819550"/>
                <a:gd name="connsiteY2" fmla="*/ 5465379 h 5465379"/>
                <a:gd name="connsiteX3" fmla="*/ 1819550 w 1819550"/>
                <a:gd name="connsiteY3" fmla="*/ 5465379 h 5465379"/>
                <a:gd name="connsiteX0" fmla="*/ 2454247 w 2454247"/>
                <a:gd name="connsiteY0" fmla="*/ 5465379 h 5465379"/>
                <a:gd name="connsiteX1" fmla="*/ 814633 w 2454247"/>
                <a:gd name="connsiteY1" fmla="*/ 0 h 5465379"/>
                <a:gd name="connsiteX2" fmla="*/ 1552296 w 2454247"/>
                <a:gd name="connsiteY2" fmla="*/ 4985064 h 5465379"/>
                <a:gd name="connsiteX3" fmla="*/ 2454247 w 2454247"/>
                <a:gd name="connsiteY3" fmla="*/ 5465379 h 5465379"/>
                <a:gd name="connsiteX0" fmla="*/ 1819550 w 1819549"/>
                <a:gd name="connsiteY0" fmla="*/ 5113141 h 5113141"/>
                <a:gd name="connsiteX1" fmla="*/ 878961 w 1819549"/>
                <a:gd name="connsiteY1" fmla="*/ 0 h 5113141"/>
                <a:gd name="connsiteX2" fmla="*/ 1616624 w 1819549"/>
                <a:gd name="connsiteY2" fmla="*/ 4985064 h 5113141"/>
                <a:gd name="connsiteX3" fmla="*/ 1819550 w 1819549"/>
                <a:gd name="connsiteY3" fmla="*/ 5113141 h 5113141"/>
                <a:gd name="connsiteX0" fmla="*/ 1755222 w 1755222"/>
                <a:gd name="connsiteY0" fmla="*/ 5113141 h 5113141"/>
                <a:gd name="connsiteX1" fmla="*/ 814633 w 1755222"/>
                <a:gd name="connsiteY1" fmla="*/ 0 h 5113141"/>
                <a:gd name="connsiteX2" fmla="*/ 1552296 w 1755222"/>
                <a:gd name="connsiteY2" fmla="*/ 4985064 h 5113141"/>
                <a:gd name="connsiteX3" fmla="*/ 1755222 w 1755222"/>
                <a:gd name="connsiteY3" fmla="*/ 5113141 h 5113141"/>
                <a:gd name="connsiteX0" fmla="*/ 1755222 w 1755222"/>
                <a:gd name="connsiteY0" fmla="*/ 5113141 h 5113141"/>
                <a:gd name="connsiteX1" fmla="*/ 814633 w 1755222"/>
                <a:gd name="connsiteY1" fmla="*/ 0 h 5113141"/>
                <a:gd name="connsiteX2" fmla="*/ 1552296 w 1755222"/>
                <a:gd name="connsiteY2" fmla="*/ 4985064 h 5113141"/>
                <a:gd name="connsiteX3" fmla="*/ 1755222 w 1755222"/>
                <a:gd name="connsiteY3" fmla="*/ 5113141 h 5113141"/>
                <a:gd name="connsiteX0" fmla="*/ 1755222 w 1755222"/>
                <a:gd name="connsiteY0" fmla="*/ 5113141 h 5113141"/>
                <a:gd name="connsiteX1" fmla="*/ 814633 w 1755222"/>
                <a:gd name="connsiteY1" fmla="*/ 0 h 5113141"/>
                <a:gd name="connsiteX2" fmla="*/ 1552296 w 1755222"/>
                <a:gd name="connsiteY2" fmla="*/ 4985064 h 5113141"/>
                <a:gd name="connsiteX3" fmla="*/ 1755222 w 1755222"/>
                <a:gd name="connsiteY3" fmla="*/ 5113141 h 5113141"/>
                <a:gd name="connsiteX0" fmla="*/ 1755932 w 1755932"/>
                <a:gd name="connsiteY0" fmla="*/ 5113141 h 5113141"/>
                <a:gd name="connsiteX1" fmla="*/ 815343 w 1755932"/>
                <a:gd name="connsiteY1" fmla="*/ 0 h 5113141"/>
                <a:gd name="connsiteX2" fmla="*/ 1553006 w 1755932"/>
                <a:gd name="connsiteY2" fmla="*/ 4985064 h 5113141"/>
                <a:gd name="connsiteX3" fmla="*/ 1755932 w 1755932"/>
                <a:gd name="connsiteY3" fmla="*/ 5113141 h 5113141"/>
                <a:gd name="connsiteX0" fmla="*/ 1755932 w 1805883"/>
                <a:gd name="connsiteY0" fmla="*/ 5113141 h 5113141"/>
                <a:gd name="connsiteX1" fmla="*/ 815343 w 1805883"/>
                <a:gd name="connsiteY1" fmla="*/ 0 h 5113141"/>
                <a:gd name="connsiteX2" fmla="*/ 1553006 w 1805883"/>
                <a:gd name="connsiteY2" fmla="*/ 4985064 h 5113141"/>
                <a:gd name="connsiteX3" fmla="*/ 1755932 w 1805883"/>
                <a:gd name="connsiteY3" fmla="*/ 5113141 h 5113141"/>
                <a:gd name="connsiteX0" fmla="*/ 1755932 w 1755932"/>
                <a:gd name="connsiteY0" fmla="*/ 5113141 h 5113141"/>
                <a:gd name="connsiteX1" fmla="*/ 815343 w 1755932"/>
                <a:gd name="connsiteY1" fmla="*/ 0 h 5113141"/>
                <a:gd name="connsiteX2" fmla="*/ 1553006 w 1755932"/>
                <a:gd name="connsiteY2" fmla="*/ 4985064 h 5113141"/>
                <a:gd name="connsiteX3" fmla="*/ 1755932 w 1755932"/>
                <a:gd name="connsiteY3" fmla="*/ 5113141 h 5113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5932" h="5113141">
                  <a:moveTo>
                    <a:pt x="1755932" y="5113141"/>
                  </a:moveTo>
                  <a:cubicBezTo>
                    <a:pt x="0" y="3027674"/>
                    <a:pt x="1516251" y="300543"/>
                    <a:pt x="815343" y="0"/>
                  </a:cubicBezTo>
                  <a:cubicBezTo>
                    <a:pt x="1624576" y="821184"/>
                    <a:pt x="710" y="3307093"/>
                    <a:pt x="1553006" y="4985064"/>
                  </a:cubicBezTo>
                  <a:lnTo>
                    <a:pt x="1755932" y="5113141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  <a:effectLst>
              <a:outerShdw blurRad="2667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algn="ctr" rotWithShape="0">
                    <a:schemeClr val="bg1"/>
                  </a:outerShdw>
                </a:effectLst>
              </a:endParaRPr>
            </a:p>
          </p:txBody>
        </p:sp>
        <p:sp>
          <p:nvSpPr>
            <p:cNvPr id="85" name="Полилиния 84"/>
            <p:cNvSpPr/>
            <p:nvPr/>
          </p:nvSpPr>
          <p:spPr>
            <a:xfrm>
              <a:off x="6535204" y="1392621"/>
              <a:ext cx="1819550" cy="5465379"/>
            </a:xfrm>
            <a:custGeom>
              <a:avLst/>
              <a:gdLst>
                <a:gd name="connsiteX0" fmla="*/ 1639614 w 1639614"/>
                <a:gd name="connsiteY0" fmla="*/ 5465379 h 5465379"/>
                <a:gd name="connsiteX1" fmla="*/ 0 w 1639614"/>
                <a:gd name="connsiteY1" fmla="*/ 0 h 5465379"/>
                <a:gd name="connsiteX2" fmla="*/ 1387365 w 1639614"/>
                <a:gd name="connsiteY2" fmla="*/ 5465379 h 5465379"/>
                <a:gd name="connsiteX3" fmla="*/ 1639614 w 1639614"/>
                <a:gd name="connsiteY3" fmla="*/ 5465379 h 5465379"/>
                <a:gd name="connsiteX0" fmla="*/ 1639614 w 1639614"/>
                <a:gd name="connsiteY0" fmla="*/ 5465379 h 5465379"/>
                <a:gd name="connsiteX1" fmla="*/ 0 w 1639614"/>
                <a:gd name="connsiteY1" fmla="*/ 0 h 5465379"/>
                <a:gd name="connsiteX2" fmla="*/ 1387365 w 1639614"/>
                <a:gd name="connsiteY2" fmla="*/ 5465379 h 5465379"/>
                <a:gd name="connsiteX3" fmla="*/ 1639614 w 1639614"/>
                <a:gd name="connsiteY3" fmla="*/ 5465379 h 5465379"/>
                <a:gd name="connsiteX0" fmla="*/ 1639614 w 1639614"/>
                <a:gd name="connsiteY0" fmla="*/ 5465379 h 5465379"/>
                <a:gd name="connsiteX1" fmla="*/ 0 w 1639614"/>
                <a:gd name="connsiteY1" fmla="*/ 0 h 5465379"/>
                <a:gd name="connsiteX2" fmla="*/ 1387365 w 1639614"/>
                <a:gd name="connsiteY2" fmla="*/ 5465379 h 5465379"/>
                <a:gd name="connsiteX3" fmla="*/ 1639614 w 1639614"/>
                <a:gd name="connsiteY3" fmla="*/ 5465379 h 5465379"/>
                <a:gd name="connsiteX0" fmla="*/ 1639614 w 1639614"/>
                <a:gd name="connsiteY0" fmla="*/ 5465379 h 5465379"/>
                <a:gd name="connsiteX1" fmla="*/ 0 w 1639614"/>
                <a:gd name="connsiteY1" fmla="*/ 0 h 5465379"/>
                <a:gd name="connsiteX2" fmla="*/ 1387365 w 1639614"/>
                <a:gd name="connsiteY2" fmla="*/ 5465379 h 5465379"/>
                <a:gd name="connsiteX3" fmla="*/ 1639614 w 1639614"/>
                <a:gd name="connsiteY3" fmla="*/ 5465379 h 5465379"/>
                <a:gd name="connsiteX0" fmla="*/ 1639614 w 1639614"/>
                <a:gd name="connsiteY0" fmla="*/ 5465379 h 5465379"/>
                <a:gd name="connsiteX1" fmla="*/ 0 w 1639614"/>
                <a:gd name="connsiteY1" fmla="*/ 0 h 5465379"/>
                <a:gd name="connsiteX2" fmla="*/ 1387365 w 1639614"/>
                <a:gd name="connsiteY2" fmla="*/ 5465379 h 5465379"/>
                <a:gd name="connsiteX3" fmla="*/ 1639614 w 1639614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981927 w 1981927"/>
                <a:gd name="connsiteY0" fmla="*/ 5465379 h 5465379"/>
                <a:gd name="connsiteX1" fmla="*/ 342313 w 1981927"/>
                <a:gd name="connsiteY1" fmla="*/ 0 h 5465379"/>
                <a:gd name="connsiteX2" fmla="*/ 1729678 w 1981927"/>
                <a:gd name="connsiteY2" fmla="*/ 5465379 h 5465379"/>
                <a:gd name="connsiteX3" fmla="*/ 1981927 w 1981927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2030566 w 2030566"/>
                <a:gd name="connsiteY0" fmla="*/ 5465379 h 5465379"/>
                <a:gd name="connsiteX1" fmla="*/ 390952 w 2030566"/>
                <a:gd name="connsiteY1" fmla="*/ 0 h 5465379"/>
                <a:gd name="connsiteX2" fmla="*/ 1778317 w 2030566"/>
                <a:gd name="connsiteY2" fmla="*/ 5465379 h 5465379"/>
                <a:gd name="connsiteX3" fmla="*/ 2030566 w 2030566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819550 w 1819550"/>
                <a:gd name="connsiteY0" fmla="*/ 5465379 h 5465379"/>
                <a:gd name="connsiteX1" fmla="*/ 179936 w 1819550"/>
                <a:gd name="connsiteY1" fmla="*/ 0 h 5465379"/>
                <a:gd name="connsiteX2" fmla="*/ 1567301 w 1819550"/>
                <a:gd name="connsiteY2" fmla="*/ 5465379 h 5465379"/>
                <a:gd name="connsiteX3" fmla="*/ 1819550 w 1819550"/>
                <a:gd name="connsiteY3" fmla="*/ 5465379 h 5465379"/>
                <a:gd name="connsiteX0" fmla="*/ 1819550 w 1819550"/>
                <a:gd name="connsiteY0" fmla="*/ 5465379 h 5465379"/>
                <a:gd name="connsiteX1" fmla="*/ 179936 w 1819550"/>
                <a:gd name="connsiteY1" fmla="*/ 0 h 5465379"/>
                <a:gd name="connsiteX2" fmla="*/ 1567301 w 1819550"/>
                <a:gd name="connsiteY2" fmla="*/ 5465379 h 5465379"/>
                <a:gd name="connsiteX3" fmla="*/ 1819550 w 1819550"/>
                <a:gd name="connsiteY3" fmla="*/ 5465379 h 5465379"/>
                <a:gd name="connsiteX0" fmla="*/ 1819550 w 1819550"/>
                <a:gd name="connsiteY0" fmla="*/ 5465379 h 5465379"/>
                <a:gd name="connsiteX1" fmla="*/ 179936 w 1819550"/>
                <a:gd name="connsiteY1" fmla="*/ 0 h 5465379"/>
                <a:gd name="connsiteX2" fmla="*/ 1567301 w 1819550"/>
                <a:gd name="connsiteY2" fmla="*/ 5465379 h 5465379"/>
                <a:gd name="connsiteX3" fmla="*/ 1819550 w 1819550"/>
                <a:gd name="connsiteY3" fmla="*/ 5465379 h 5465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9550" h="5465379">
                  <a:moveTo>
                    <a:pt x="1819550" y="5465379"/>
                  </a:moveTo>
                  <a:cubicBezTo>
                    <a:pt x="0" y="3487655"/>
                    <a:pt x="1046507" y="337878"/>
                    <a:pt x="179936" y="0"/>
                  </a:cubicBezTo>
                  <a:cubicBezTo>
                    <a:pt x="989169" y="821184"/>
                    <a:pt x="15005" y="3787408"/>
                    <a:pt x="1567301" y="5465379"/>
                  </a:cubicBezTo>
                  <a:lnTo>
                    <a:pt x="1819550" y="5465379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  <a:effectLst>
              <a:outerShdw blurRad="2667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algn="ctr" rotWithShape="0">
                    <a:schemeClr val="bg1"/>
                  </a:outerShdw>
                </a:effectLst>
              </a:endParaRPr>
            </a:p>
          </p:txBody>
        </p:sp>
        <p:sp>
          <p:nvSpPr>
            <p:cNvPr id="80" name="Полилиния 79"/>
            <p:cNvSpPr/>
            <p:nvPr/>
          </p:nvSpPr>
          <p:spPr>
            <a:xfrm>
              <a:off x="5572132" y="357166"/>
              <a:ext cx="3529149" cy="6495579"/>
            </a:xfrm>
            <a:custGeom>
              <a:avLst/>
              <a:gdLst>
                <a:gd name="connsiteX0" fmla="*/ 2207173 w 2659117"/>
                <a:gd name="connsiteY0" fmla="*/ 5990896 h 6001407"/>
                <a:gd name="connsiteX1" fmla="*/ 0 w 2659117"/>
                <a:gd name="connsiteY1" fmla="*/ 0 h 6001407"/>
                <a:gd name="connsiteX2" fmla="*/ 2659117 w 2659117"/>
                <a:gd name="connsiteY2" fmla="*/ 6001407 h 6001407"/>
                <a:gd name="connsiteX3" fmla="*/ 2207173 w 2659117"/>
                <a:gd name="connsiteY3" fmla="*/ 5990896 h 6001407"/>
                <a:gd name="connsiteX0" fmla="*/ 2796755 w 3248699"/>
                <a:gd name="connsiteY0" fmla="*/ 5990896 h 6001407"/>
                <a:gd name="connsiteX1" fmla="*/ 589582 w 3248699"/>
                <a:gd name="connsiteY1" fmla="*/ 0 h 6001407"/>
                <a:gd name="connsiteX2" fmla="*/ 3248699 w 3248699"/>
                <a:gd name="connsiteY2" fmla="*/ 6001407 h 6001407"/>
                <a:gd name="connsiteX3" fmla="*/ 2796755 w 3248699"/>
                <a:gd name="connsiteY3" fmla="*/ 5990896 h 6001407"/>
                <a:gd name="connsiteX0" fmla="*/ 2796755 w 3248699"/>
                <a:gd name="connsiteY0" fmla="*/ 5990896 h 6001407"/>
                <a:gd name="connsiteX1" fmla="*/ 589582 w 3248699"/>
                <a:gd name="connsiteY1" fmla="*/ 0 h 6001407"/>
                <a:gd name="connsiteX2" fmla="*/ 3248699 w 3248699"/>
                <a:gd name="connsiteY2" fmla="*/ 6001407 h 6001407"/>
                <a:gd name="connsiteX3" fmla="*/ 2796755 w 3248699"/>
                <a:gd name="connsiteY3" fmla="*/ 5990896 h 6001407"/>
                <a:gd name="connsiteX0" fmla="*/ 2796755 w 3248699"/>
                <a:gd name="connsiteY0" fmla="*/ 5990896 h 6001407"/>
                <a:gd name="connsiteX1" fmla="*/ 589582 w 3248699"/>
                <a:gd name="connsiteY1" fmla="*/ 0 h 6001407"/>
                <a:gd name="connsiteX2" fmla="*/ 3248699 w 3248699"/>
                <a:gd name="connsiteY2" fmla="*/ 6001407 h 6001407"/>
                <a:gd name="connsiteX3" fmla="*/ 2796755 w 3248699"/>
                <a:gd name="connsiteY3" fmla="*/ 5990896 h 6001407"/>
                <a:gd name="connsiteX0" fmla="*/ 2796755 w 3405676"/>
                <a:gd name="connsiteY0" fmla="*/ 5990896 h 6001407"/>
                <a:gd name="connsiteX1" fmla="*/ 589582 w 3405676"/>
                <a:gd name="connsiteY1" fmla="*/ 0 h 6001407"/>
                <a:gd name="connsiteX2" fmla="*/ 3248699 w 3405676"/>
                <a:gd name="connsiteY2" fmla="*/ 6001407 h 6001407"/>
                <a:gd name="connsiteX3" fmla="*/ 2796755 w 3405676"/>
                <a:gd name="connsiteY3" fmla="*/ 5990896 h 6001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05676" h="6001407">
                  <a:moveTo>
                    <a:pt x="2796755" y="5990896"/>
                  </a:moveTo>
                  <a:cubicBezTo>
                    <a:pt x="3405676" y="3800630"/>
                    <a:pt x="0" y="2197979"/>
                    <a:pt x="589582" y="0"/>
                  </a:cubicBezTo>
                  <a:cubicBezTo>
                    <a:pt x="196958" y="2159442"/>
                    <a:pt x="3202637" y="3263233"/>
                    <a:pt x="3248699" y="6001407"/>
                  </a:cubicBezTo>
                  <a:lnTo>
                    <a:pt x="2796755" y="5990896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  <a:effectLst>
              <a:outerShdw blurRad="2667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algn="ctr" rotWithShape="0">
                    <a:schemeClr val="bg1"/>
                  </a:outerShdw>
                </a:effectLst>
              </a:endParaRPr>
            </a:p>
          </p:txBody>
        </p:sp>
        <p:sp>
          <p:nvSpPr>
            <p:cNvPr id="81" name="Полилиния 80"/>
            <p:cNvSpPr/>
            <p:nvPr/>
          </p:nvSpPr>
          <p:spPr>
            <a:xfrm>
              <a:off x="2000200" y="2285329"/>
              <a:ext cx="4802289" cy="4572671"/>
            </a:xfrm>
            <a:custGeom>
              <a:avLst/>
              <a:gdLst>
                <a:gd name="connsiteX0" fmla="*/ 2207173 w 2659117"/>
                <a:gd name="connsiteY0" fmla="*/ 5990896 h 6001407"/>
                <a:gd name="connsiteX1" fmla="*/ 0 w 2659117"/>
                <a:gd name="connsiteY1" fmla="*/ 0 h 6001407"/>
                <a:gd name="connsiteX2" fmla="*/ 2659117 w 2659117"/>
                <a:gd name="connsiteY2" fmla="*/ 6001407 h 6001407"/>
                <a:gd name="connsiteX3" fmla="*/ 2207173 w 2659117"/>
                <a:gd name="connsiteY3" fmla="*/ 5990896 h 6001407"/>
                <a:gd name="connsiteX0" fmla="*/ 4350345 w 4802289"/>
                <a:gd name="connsiteY0" fmla="*/ 4562160 h 4572671"/>
                <a:gd name="connsiteX1" fmla="*/ 0 w 4802289"/>
                <a:gd name="connsiteY1" fmla="*/ 0 h 4572671"/>
                <a:gd name="connsiteX2" fmla="*/ 4802289 w 4802289"/>
                <a:gd name="connsiteY2" fmla="*/ 4572671 h 4572671"/>
                <a:gd name="connsiteX3" fmla="*/ 4350345 w 4802289"/>
                <a:gd name="connsiteY3" fmla="*/ 4562160 h 4572671"/>
                <a:gd name="connsiteX0" fmla="*/ 4350345 w 4802289"/>
                <a:gd name="connsiteY0" fmla="*/ 4562160 h 4572671"/>
                <a:gd name="connsiteX1" fmla="*/ 0 w 4802289"/>
                <a:gd name="connsiteY1" fmla="*/ 0 h 4572671"/>
                <a:gd name="connsiteX2" fmla="*/ 4802289 w 4802289"/>
                <a:gd name="connsiteY2" fmla="*/ 4572671 h 4572671"/>
                <a:gd name="connsiteX3" fmla="*/ 4350345 w 4802289"/>
                <a:gd name="connsiteY3" fmla="*/ 4562160 h 4572671"/>
                <a:gd name="connsiteX0" fmla="*/ 4350345 w 4802289"/>
                <a:gd name="connsiteY0" fmla="*/ 4562160 h 4572671"/>
                <a:gd name="connsiteX1" fmla="*/ 0 w 4802289"/>
                <a:gd name="connsiteY1" fmla="*/ 0 h 4572671"/>
                <a:gd name="connsiteX2" fmla="*/ 4802289 w 4802289"/>
                <a:gd name="connsiteY2" fmla="*/ 4572671 h 4572671"/>
                <a:gd name="connsiteX3" fmla="*/ 4350345 w 4802289"/>
                <a:gd name="connsiteY3" fmla="*/ 4562160 h 4572671"/>
                <a:gd name="connsiteX0" fmla="*/ 4350345 w 4802289"/>
                <a:gd name="connsiteY0" fmla="*/ 4562160 h 4572671"/>
                <a:gd name="connsiteX1" fmla="*/ 0 w 4802289"/>
                <a:gd name="connsiteY1" fmla="*/ 0 h 4572671"/>
                <a:gd name="connsiteX2" fmla="*/ 4802289 w 4802289"/>
                <a:gd name="connsiteY2" fmla="*/ 4572671 h 4572671"/>
                <a:gd name="connsiteX3" fmla="*/ 4350345 w 4802289"/>
                <a:gd name="connsiteY3" fmla="*/ 4562160 h 4572671"/>
                <a:gd name="connsiteX0" fmla="*/ 4350345 w 4802289"/>
                <a:gd name="connsiteY0" fmla="*/ 4562160 h 4572671"/>
                <a:gd name="connsiteX1" fmla="*/ 0 w 4802289"/>
                <a:gd name="connsiteY1" fmla="*/ 0 h 4572671"/>
                <a:gd name="connsiteX2" fmla="*/ 4802289 w 4802289"/>
                <a:gd name="connsiteY2" fmla="*/ 4572671 h 4572671"/>
                <a:gd name="connsiteX3" fmla="*/ 4350345 w 4802289"/>
                <a:gd name="connsiteY3" fmla="*/ 4562160 h 457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02289" h="4572671">
                  <a:moveTo>
                    <a:pt x="4350345" y="4562160"/>
                  </a:moveTo>
                  <a:cubicBezTo>
                    <a:pt x="4413881" y="2211438"/>
                    <a:pt x="692885" y="3475313"/>
                    <a:pt x="0" y="0"/>
                  </a:cubicBezTo>
                  <a:cubicBezTo>
                    <a:pt x="1360674" y="3445151"/>
                    <a:pt x="4355853" y="1724459"/>
                    <a:pt x="4802289" y="4572671"/>
                  </a:cubicBezTo>
                  <a:lnTo>
                    <a:pt x="4350345" y="4562160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  <a:effectLst>
              <a:outerShdw blurRad="2667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algn="ctr" rotWithShape="0">
                    <a:schemeClr val="bg1"/>
                  </a:outerShdw>
                </a:effectLst>
              </a:endParaRPr>
            </a:p>
          </p:txBody>
        </p:sp>
        <p:grpSp>
          <p:nvGrpSpPr>
            <p:cNvPr id="4" name="Группа 78"/>
            <p:cNvGrpSpPr/>
            <p:nvPr/>
          </p:nvGrpSpPr>
          <p:grpSpPr>
            <a:xfrm>
              <a:off x="3869393" y="3571876"/>
              <a:ext cx="5274607" cy="3563339"/>
              <a:chOff x="3381333" y="3241144"/>
              <a:chExt cx="5274607" cy="3563339"/>
            </a:xfrm>
            <a:effectLst>
              <a:outerShdw blurRad="304800" sx="102000" sy="102000" algn="ctr" rotWithShape="0">
                <a:srgbClr val="465723"/>
              </a:outerShdw>
            </a:effectLst>
          </p:grpSpPr>
          <p:sp>
            <p:nvSpPr>
              <p:cNvPr id="70" name="Полилиния 69"/>
              <p:cNvSpPr/>
              <p:nvPr/>
            </p:nvSpPr>
            <p:spPr>
              <a:xfrm>
                <a:off x="7626073" y="5500702"/>
                <a:ext cx="172643" cy="1169442"/>
              </a:xfrm>
              <a:custGeom>
                <a:avLst/>
                <a:gdLst>
                  <a:gd name="connsiteX0" fmla="*/ 0 w 223308"/>
                  <a:gd name="connsiteY0" fmla="*/ 0 h 2667000"/>
                  <a:gd name="connsiteX1" fmla="*/ 215900 w 223308"/>
                  <a:gd name="connsiteY1" fmla="*/ 984250 h 2667000"/>
                  <a:gd name="connsiteX2" fmla="*/ 44450 w 223308"/>
                  <a:gd name="connsiteY2" fmla="*/ 1930400 h 2667000"/>
                  <a:gd name="connsiteX3" fmla="*/ 177800 w 223308"/>
                  <a:gd name="connsiteY3" fmla="*/ 2667000 h 2667000"/>
                  <a:gd name="connsiteX0" fmla="*/ 104744 w 208990"/>
                  <a:gd name="connsiteY0" fmla="*/ 0 h 2667000"/>
                  <a:gd name="connsiteX1" fmla="*/ 177800 w 208990"/>
                  <a:gd name="connsiteY1" fmla="*/ 984250 h 2667000"/>
                  <a:gd name="connsiteX2" fmla="*/ 6350 w 208990"/>
                  <a:gd name="connsiteY2" fmla="*/ 1930400 h 2667000"/>
                  <a:gd name="connsiteX3" fmla="*/ 139700 w 208990"/>
                  <a:gd name="connsiteY3" fmla="*/ 2667000 h 2667000"/>
                  <a:gd name="connsiteX0" fmla="*/ 103956 w 208202"/>
                  <a:gd name="connsiteY0" fmla="*/ 0 h 2667000"/>
                  <a:gd name="connsiteX1" fmla="*/ 105542 w 208202"/>
                  <a:gd name="connsiteY1" fmla="*/ 984250 h 2667000"/>
                  <a:gd name="connsiteX2" fmla="*/ 5562 w 208202"/>
                  <a:gd name="connsiteY2" fmla="*/ 1930400 h 2667000"/>
                  <a:gd name="connsiteX3" fmla="*/ 138912 w 208202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119477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9179" h="2667000">
                    <a:moveTo>
                      <a:pt x="17729" y="0"/>
                    </a:moveTo>
                    <a:cubicBezTo>
                      <a:pt x="121975" y="331258"/>
                      <a:pt x="0" y="873037"/>
                      <a:pt x="19315" y="1194770"/>
                    </a:cubicBezTo>
                    <a:cubicBezTo>
                      <a:pt x="38630" y="1516503"/>
                      <a:pt x="128055" y="1685028"/>
                      <a:pt x="133617" y="1930400"/>
                    </a:cubicBezTo>
                    <a:cubicBezTo>
                      <a:pt x="139179" y="2175772"/>
                      <a:pt x="52685" y="2667000"/>
                      <a:pt x="52685" y="2667000"/>
                    </a:cubicBezTo>
                  </a:path>
                </a:pathLst>
              </a:custGeom>
              <a:ln w="82550"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10000">
                      <a:srgbClr val="9CB86E"/>
                    </a:gs>
                    <a:gs pos="78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headEnd type="oval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Полилиния 70"/>
              <p:cNvSpPr/>
              <p:nvPr/>
            </p:nvSpPr>
            <p:spPr>
              <a:xfrm>
                <a:off x="6732870" y="5214950"/>
                <a:ext cx="137152" cy="1455194"/>
              </a:xfrm>
              <a:custGeom>
                <a:avLst/>
                <a:gdLst>
                  <a:gd name="connsiteX0" fmla="*/ 0 w 223308"/>
                  <a:gd name="connsiteY0" fmla="*/ 0 h 2667000"/>
                  <a:gd name="connsiteX1" fmla="*/ 215900 w 223308"/>
                  <a:gd name="connsiteY1" fmla="*/ 984250 h 2667000"/>
                  <a:gd name="connsiteX2" fmla="*/ 44450 w 223308"/>
                  <a:gd name="connsiteY2" fmla="*/ 1930400 h 2667000"/>
                  <a:gd name="connsiteX3" fmla="*/ 177800 w 223308"/>
                  <a:gd name="connsiteY3" fmla="*/ 2667000 h 2667000"/>
                  <a:gd name="connsiteX0" fmla="*/ 104744 w 208990"/>
                  <a:gd name="connsiteY0" fmla="*/ 0 h 2667000"/>
                  <a:gd name="connsiteX1" fmla="*/ 177800 w 208990"/>
                  <a:gd name="connsiteY1" fmla="*/ 984250 h 2667000"/>
                  <a:gd name="connsiteX2" fmla="*/ 6350 w 208990"/>
                  <a:gd name="connsiteY2" fmla="*/ 1930400 h 2667000"/>
                  <a:gd name="connsiteX3" fmla="*/ 139700 w 208990"/>
                  <a:gd name="connsiteY3" fmla="*/ 2667000 h 2667000"/>
                  <a:gd name="connsiteX0" fmla="*/ 103956 w 208202"/>
                  <a:gd name="connsiteY0" fmla="*/ 0 h 2667000"/>
                  <a:gd name="connsiteX1" fmla="*/ 105542 w 208202"/>
                  <a:gd name="connsiteY1" fmla="*/ 984250 h 2667000"/>
                  <a:gd name="connsiteX2" fmla="*/ 5562 w 208202"/>
                  <a:gd name="connsiteY2" fmla="*/ 1930400 h 2667000"/>
                  <a:gd name="connsiteX3" fmla="*/ 138912 w 208202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119477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0 w 122227"/>
                  <a:gd name="connsiteY0" fmla="*/ 0 h 2667000"/>
                  <a:gd name="connsiteX1" fmla="*/ 72992 w 122227"/>
                  <a:gd name="connsiteY1" fmla="*/ 1194770 h 2667000"/>
                  <a:gd name="connsiteX2" fmla="*/ 115888 w 122227"/>
                  <a:gd name="connsiteY2" fmla="*/ 1930400 h 2667000"/>
                  <a:gd name="connsiteX3" fmla="*/ 34956 w 122227"/>
                  <a:gd name="connsiteY3" fmla="*/ 2667000 h 2667000"/>
                  <a:gd name="connsiteX0" fmla="*/ 0 w 104246"/>
                  <a:gd name="connsiteY0" fmla="*/ 0 h 2667000"/>
                  <a:gd name="connsiteX1" fmla="*/ 72992 w 104246"/>
                  <a:gd name="connsiteY1" fmla="*/ 1194770 h 2667000"/>
                  <a:gd name="connsiteX2" fmla="*/ 44418 w 104246"/>
                  <a:gd name="connsiteY2" fmla="*/ 1930400 h 2667000"/>
                  <a:gd name="connsiteX3" fmla="*/ 34956 w 104246"/>
                  <a:gd name="connsiteY3" fmla="*/ 2667000 h 266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246" h="2667000">
                    <a:moveTo>
                      <a:pt x="0" y="0"/>
                    </a:moveTo>
                    <a:cubicBezTo>
                      <a:pt x="104246" y="331258"/>
                      <a:pt x="65589" y="873037"/>
                      <a:pt x="72992" y="1194770"/>
                    </a:cubicBezTo>
                    <a:cubicBezTo>
                      <a:pt x="80395" y="1516503"/>
                      <a:pt x="50757" y="1685028"/>
                      <a:pt x="44418" y="1930400"/>
                    </a:cubicBezTo>
                    <a:cubicBezTo>
                      <a:pt x="38079" y="2175772"/>
                      <a:pt x="34956" y="2667000"/>
                      <a:pt x="34956" y="2667000"/>
                    </a:cubicBezTo>
                  </a:path>
                </a:pathLst>
              </a:custGeom>
              <a:ln w="82550"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10000">
                      <a:srgbClr val="9CB86E"/>
                    </a:gs>
                    <a:gs pos="78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headEnd type="oval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Полилиния 71"/>
              <p:cNvSpPr/>
              <p:nvPr/>
            </p:nvSpPr>
            <p:spPr>
              <a:xfrm rot="1140000">
                <a:off x="6318801" y="6152204"/>
                <a:ext cx="161742" cy="652279"/>
              </a:xfrm>
              <a:custGeom>
                <a:avLst/>
                <a:gdLst>
                  <a:gd name="connsiteX0" fmla="*/ 0 w 223308"/>
                  <a:gd name="connsiteY0" fmla="*/ 0 h 2667000"/>
                  <a:gd name="connsiteX1" fmla="*/ 215900 w 223308"/>
                  <a:gd name="connsiteY1" fmla="*/ 984250 h 2667000"/>
                  <a:gd name="connsiteX2" fmla="*/ 44450 w 223308"/>
                  <a:gd name="connsiteY2" fmla="*/ 1930400 h 2667000"/>
                  <a:gd name="connsiteX3" fmla="*/ 177800 w 223308"/>
                  <a:gd name="connsiteY3" fmla="*/ 2667000 h 2667000"/>
                  <a:gd name="connsiteX0" fmla="*/ 104744 w 208990"/>
                  <a:gd name="connsiteY0" fmla="*/ 0 h 2667000"/>
                  <a:gd name="connsiteX1" fmla="*/ 177800 w 208990"/>
                  <a:gd name="connsiteY1" fmla="*/ 984250 h 2667000"/>
                  <a:gd name="connsiteX2" fmla="*/ 6350 w 208990"/>
                  <a:gd name="connsiteY2" fmla="*/ 1930400 h 2667000"/>
                  <a:gd name="connsiteX3" fmla="*/ 139700 w 208990"/>
                  <a:gd name="connsiteY3" fmla="*/ 2667000 h 2667000"/>
                  <a:gd name="connsiteX0" fmla="*/ 103956 w 208202"/>
                  <a:gd name="connsiteY0" fmla="*/ 0 h 2667000"/>
                  <a:gd name="connsiteX1" fmla="*/ 105542 w 208202"/>
                  <a:gd name="connsiteY1" fmla="*/ 984250 h 2667000"/>
                  <a:gd name="connsiteX2" fmla="*/ 5562 w 208202"/>
                  <a:gd name="connsiteY2" fmla="*/ 1930400 h 2667000"/>
                  <a:gd name="connsiteX3" fmla="*/ 138912 w 208202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119477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0 w 122227"/>
                  <a:gd name="connsiteY0" fmla="*/ 0 h 2667000"/>
                  <a:gd name="connsiteX1" fmla="*/ 72992 w 122227"/>
                  <a:gd name="connsiteY1" fmla="*/ 1194770 h 2667000"/>
                  <a:gd name="connsiteX2" fmla="*/ 115888 w 122227"/>
                  <a:gd name="connsiteY2" fmla="*/ 1930400 h 2667000"/>
                  <a:gd name="connsiteX3" fmla="*/ 34956 w 122227"/>
                  <a:gd name="connsiteY3" fmla="*/ 2667000 h 2667000"/>
                  <a:gd name="connsiteX0" fmla="*/ 0 w 104246"/>
                  <a:gd name="connsiteY0" fmla="*/ 0 h 2667000"/>
                  <a:gd name="connsiteX1" fmla="*/ 72992 w 104246"/>
                  <a:gd name="connsiteY1" fmla="*/ 1194770 h 2667000"/>
                  <a:gd name="connsiteX2" fmla="*/ 44418 w 104246"/>
                  <a:gd name="connsiteY2" fmla="*/ 1930400 h 2667000"/>
                  <a:gd name="connsiteX3" fmla="*/ 34956 w 104246"/>
                  <a:gd name="connsiteY3" fmla="*/ 2667000 h 266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246" h="2667000">
                    <a:moveTo>
                      <a:pt x="0" y="0"/>
                    </a:moveTo>
                    <a:cubicBezTo>
                      <a:pt x="104246" y="331258"/>
                      <a:pt x="65589" y="873037"/>
                      <a:pt x="72992" y="1194770"/>
                    </a:cubicBezTo>
                    <a:cubicBezTo>
                      <a:pt x="80395" y="1516503"/>
                      <a:pt x="50757" y="1685028"/>
                      <a:pt x="44418" y="1930400"/>
                    </a:cubicBezTo>
                    <a:cubicBezTo>
                      <a:pt x="38079" y="2175772"/>
                      <a:pt x="34956" y="2667000"/>
                      <a:pt x="34956" y="2667000"/>
                    </a:cubicBezTo>
                  </a:path>
                </a:pathLst>
              </a:custGeom>
              <a:ln w="82550"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10000">
                      <a:srgbClr val="9CB86E"/>
                    </a:gs>
                    <a:gs pos="78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headEnd type="oval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3" name="Полилиния 72"/>
              <p:cNvSpPr/>
              <p:nvPr/>
            </p:nvSpPr>
            <p:spPr>
              <a:xfrm rot="1646033" flipH="1">
                <a:off x="3730591" y="6021663"/>
                <a:ext cx="102867" cy="662007"/>
              </a:xfrm>
              <a:custGeom>
                <a:avLst/>
                <a:gdLst>
                  <a:gd name="connsiteX0" fmla="*/ 0 w 223308"/>
                  <a:gd name="connsiteY0" fmla="*/ 0 h 2667000"/>
                  <a:gd name="connsiteX1" fmla="*/ 215900 w 223308"/>
                  <a:gd name="connsiteY1" fmla="*/ 984250 h 2667000"/>
                  <a:gd name="connsiteX2" fmla="*/ 44450 w 223308"/>
                  <a:gd name="connsiteY2" fmla="*/ 1930400 h 2667000"/>
                  <a:gd name="connsiteX3" fmla="*/ 177800 w 223308"/>
                  <a:gd name="connsiteY3" fmla="*/ 2667000 h 2667000"/>
                  <a:gd name="connsiteX0" fmla="*/ 104744 w 208990"/>
                  <a:gd name="connsiteY0" fmla="*/ 0 h 2667000"/>
                  <a:gd name="connsiteX1" fmla="*/ 177800 w 208990"/>
                  <a:gd name="connsiteY1" fmla="*/ 984250 h 2667000"/>
                  <a:gd name="connsiteX2" fmla="*/ 6350 w 208990"/>
                  <a:gd name="connsiteY2" fmla="*/ 1930400 h 2667000"/>
                  <a:gd name="connsiteX3" fmla="*/ 139700 w 208990"/>
                  <a:gd name="connsiteY3" fmla="*/ 2667000 h 2667000"/>
                  <a:gd name="connsiteX0" fmla="*/ 103956 w 208202"/>
                  <a:gd name="connsiteY0" fmla="*/ 0 h 2667000"/>
                  <a:gd name="connsiteX1" fmla="*/ 105542 w 208202"/>
                  <a:gd name="connsiteY1" fmla="*/ 984250 h 2667000"/>
                  <a:gd name="connsiteX2" fmla="*/ 5562 w 208202"/>
                  <a:gd name="connsiteY2" fmla="*/ 1930400 h 2667000"/>
                  <a:gd name="connsiteX3" fmla="*/ 138912 w 208202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119477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0 w 122227"/>
                  <a:gd name="connsiteY0" fmla="*/ 0 h 2667000"/>
                  <a:gd name="connsiteX1" fmla="*/ 72992 w 122227"/>
                  <a:gd name="connsiteY1" fmla="*/ 1194770 h 2667000"/>
                  <a:gd name="connsiteX2" fmla="*/ 115888 w 122227"/>
                  <a:gd name="connsiteY2" fmla="*/ 1930400 h 2667000"/>
                  <a:gd name="connsiteX3" fmla="*/ 34956 w 122227"/>
                  <a:gd name="connsiteY3" fmla="*/ 2667000 h 2667000"/>
                  <a:gd name="connsiteX0" fmla="*/ 0 w 104246"/>
                  <a:gd name="connsiteY0" fmla="*/ 0 h 2667000"/>
                  <a:gd name="connsiteX1" fmla="*/ 72992 w 104246"/>
                  <a:gd name="connsiteY1" fmla="*/ 1194770 h 2667000"/>
                  <a:gd name="connsiteX2" fmla="*/ 44418 w 104246"/>
                  <a:gd name="connsiteY2" fmla="*/ 1930400 h 2667000"/>
                  <a:gd name="connsiteX3" fmla="*/ 34956 w 104246"/>
                  <a:gd name="connsiteY3" fmla="*/ 2667000 h 266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246" h="2667000">
                    <a:moveTo>
                      <a:pt x="0" y="0"/>
                    </a:moveTo>
                    <a:cubicBezTo>
                      <a:pt x="104246" y="331258"/>
                      <a:pt x="65589" y="873037"/>
                      <a:pt x="72992" y="1194770"/>
                    </a:cubicBezTo>
                    <a:cubicBezTo>
                      <a:pt x="80395" y="1516503"/>
                      <a:pt x="50757" y="1685028"/>
                      <a:pt x="44418" y="1930400"/>
                    </a:cubicBezTo>
                    <a:cubicBezTo>
                      <a:pt x="38079" y="2175772"/>
                      <a:pt x="34956" y="2667000"/>
                      <a:pt x="34956" y="2667000"/>
                    </a:cubicBezTo>
                  </a:path>
                </a:pathLst>
              </a:custGeom>
              <a:ln w="82550"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10000">
                      <a:srgbClr val="9CB86E"/>
                    </a:gs>
                    <a:gs pos="78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headEnd type="oval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Полилиния 73"/>
              <p:cNvSpPr/>
              <p:nvPr/>
            </p:nvSpPr>
            <p:spPr>
              <a:xfrm>
                <a:off x="5715008" y="4857760"/>
                <a:ext cx="104246" cy="1809744"/>
              </a:xfrm>
              <a:custGeom>
                <a:avLst/>
                <a:gdLst>
                  <a:gd name="connsiteX0" fmla="*/ 0 w 223308"/>
                  <a:gd name="connsiteY0" fmla="*/ 0 h 2667000"/>
                  <a:gd name="connsiteX1" fmla="*/ 215900 w 223308"/>
                  <a:gd name="connsiteY1" fmla="*/ 984250 h 2667000"/>
                  <a:gd name="connsiteX2" fmla="*/ 44450 w 223308"/>
                  <a:gd name="connsiteY2" fmla="*/ 1930400 h 2667000"/>
                  <a:gd name="connsiteX3" fmla="*/ 177800 w 223308"/>
                  <a:gd name="connsiteY3" fmla="*/ 2667000 h 2667000"/>
                  <a:gd name="connsiteX0" fmla="*/ 104744 w 208990"/>
                  <a:gd name="connsiteY0" fmla="*/ 0 h 2667000"/>
                  <a:gd name="connsiteX1" fmla="*/ 177800 w 208990"/>
                  <a:gd name="connsiteY1" fmla="*/ 984250 h 2667000"/>
                  <a:gd name="connsiteX2" fmla="*/ 6350 w 208990"/>
                  <a:gd name="connsiteY2" fmla="*/ 1930400 h 2667000"/>
                  <a:gd name="connsiteX3" fmla="*/ 139700 w 208990"/>
                  <a:gd name="connsiteY3" fmla="*/ 2667000 h 2667000"/>
                  <a:gd name="connsiteX0" fmla="*/ 103956 w 208202"/>
                  <a:gd name="connsiteY0" fmla="*/ 0 h 2667000"/>
                  <a:gd name="connsiteX1" fmla="*/ 105542 w 208202"/>
                  <a:gd name="connsiteY1" fmla="*/ 984250 h 2667000"/>
                  <a:gd name="connsiteX2" fmla="*/ 5562 w 208202"/>
                  <a:gd name="connsiteY2" fmla="*/ 1930400 h 2667000"/>
                  <a:gd name="connsiteX3" fmla="*/ 138912 w 208202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119477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0 w 122227"/>
                  <a:gd name="connsiteY0" fmla="*/ 0 h 2667000"/>
                  <a:gd name="connsiteX1" fmla="*/ 72992 w 122227"/>
                  <a:gd name="connsiteY1" fmla="*/ 1194770 h 2667000"/>
                  <a:gd name="connsiteX2" fmla="*/ 115888 w 122227"/>
                  <a:gd name="connsiteY2" fmla="*/ 1930400 h 2667000"/>
                  <a:gd name="connsiteX3" fmla="*/ 34956 w 122227"/>
                  <a:gd name="connsiteY3" fmla="*/ 2667000 h 2667000"/>
                  <a:gd name="connsiteX0" fmla="*/ 0 w 104246"/>
                  <a:gd name="connsiteY0" fmla="*/ 0 h 2667000"/>
                  <a:gd name="connsiteX1" fmla="*/ 72992 w 104246"/>
                  <a:gd name="connsiteY1" fmla="*/ 1194770 h 2667000"/>
                  <a:gd name="connsiteX2" fmla="*/ 44418 w 104246"/>
                  <a:gd name="connsiteY2" fmla="*/ 1930400 h 2667000"/>
                  <a:gd name="connsiteX3" fmla="*/ 34956 w 104246"/>
                  <a:gd name="connsiteY3" fmla="*/ 2667000 h 266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246" h="2667000">
                    <a:moveTo>
                      <a:pt x="0" y="0"/>
                    </a:moveTo>
                    <a:cubicBezTo>
                      <a:pt x="104246" y="331258"/>
                      <a:pt x="65589" y="873037"/>
                      <a:pt x="72992" y="1194770"/>
                    </a:cubicBezTo>
                    <a:cubicBezTo>
                      <a:pt x="80395" y="1516503"/>
                      <a:pt x="50757" y="1685028"/>
                      <a:pt x="44418" y="1930400"/>
                    </a:cubicBezTo>
                    <a:cubicBezTo>
                      <a:pt x="38079" y="2175772"/>
                      <a:pt x="34956" y="2667000"/>
                      <a:pt x="34956" y="2667000"/>
                    </a:cubicBezTo>
                  </a:path>
                </a:pathLst>
              </a:custGeom>
              <a:ln w="82550"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10000">
                      <a:srgbClr val="9CB86E"/>
                    </a:gs>
                    <a:gs pos="78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headEnd type="oval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Полилиния 74"/>
              <p:cNvSpPr/>
              <p:nvPr/>
            </p:nvSpPr>
            <p:spPr>
              <a:xfrm>
                <a:off x="5344906" y="5715016"/>
                <a:ext cx="45719" cy="955128"/>
              </a:xfrm>
              <a:custGeom>
                <a:avLst/>
                <a:gdLst>
                  <a:gd name="connsiteX0" fmla="*/ 0 w 223308"/>
                  <a:gd name="connsiteY0" fmla="*/ 0 h 2667000"/>
                  <a:gd name="connsiteX1" fmla="*/ 215900 w 223308"/>
                  <a:gd name="connsiteY1" fmla="*/ 984250 h 2667000"/>
                  <a:gd name="connsiteX2" fmla="*/ 44450 w 223308"/>
                  <a:gd name="connsiteY2" fmla="*/ 1930400 h 2667000"/>
                  <a:gd name="connsiteX3" fmla="*/ 177800 w 223308"/>
                  <a:gd name="connsiteY3" fmla="*/ 2667000 h 2667000"/>
                  <a:gd name="connsiteX0" fmla="*/ 104744 w 208990"/>
                  <a:gd name="connsiteY0" fmla="*/ 0 h 2667000"/>
                  <a:gd name="connsiteX1" fmla="*/ 177800 w 208990"/>
                  <a:gd name="connsiteY1" fmla="*/ 984250 h 2667000"/>
                  <a:gd name="connsiteX2" fmla="*/ 6350 w 208990"/>
                  <a:gd name="connsiteY2" fmla="*/ 1930400 h 2667000"/>
                  <a:gd name="connsiteX3" fmla="*/ 139700 w 208990"/>
                  <a:gd name="connsiteY3" fmla="*/ 2667000 h 2667000"/>
                  <a:gd name="connsiteX0" fmla="*/ 103956 w 208202"/>
                  <a:gd name="connsiteY0" fmla="*/ 0 h 2667000"/>
                  <a:gd name="connsiteX1" fmla="*/ 105542 w 208202"/>
                  <a:gd name="connsiteY1" fmla="*/ 984250 h 2667000"/>
                  <a:gd name="connsiteX2" fmla="*/ 5562 w 208202"/>
                  <a:gd name="connsiteY2" fmla="*/ 1930400 h 2667000"/>
                  <a:gd name="connsiteX3" fmla="*/ 138912 w 208202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119477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0 w 122227"/>
                  <a:gd name="connsiteY0" fmla="*/ 0 h 2667000"/>
                  <a:gd name="connsiteX1" fmla="*/ 72992 w 122227"/>
                  <a:gd name="connsiteY1" fmla="*/ 1194770 h 2667000"/>
                  <a:gd name="connsiteX2" fmla="*/ 115888 w 122227"/>
                  <a:gd name="connsiteY2" fmla="*/ 1930400 h 2667000"/>
                  <a:gd name="connsiteX3" fmla="*/ 34956 w 122227"/>
                  <a:gd name="connsiteY3" fmla="*/ 2667000 h 2667000"/>
                  <a:gd name="connsiteX0" fmla="*/ 0 w 104246"/>
                  <a:gd name="connsiteY0" fmla="*/ 0 h 2667000"/>
                  <a:gd name="connsiteX1" fmla="*/ 72992 w 104246"/>
                  <a:gd name="connsiteY1" fmla="*/ 1194770 h 2667000"/>
                  <a:gd name="connsiteX2" fmla="*/ 44418 w 104246"/>
                  <a:gd name="connsiteY2" fmla="*/ 1930400 h 2667000"/>
                  <a:gd name="connsiteX3" fmla="*/ 34956 w 104246"/>
                  <a:gd name="connsiteY3" fmla="*/ 2667000 h 266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246" h="2667000">
                    <a:moveTo>
                      <a:pt x="0" y="0"/>
                    </a:moveTo>
                    <a:cubicBezTo>
                      <a:pt x="104246" y="331258"/>
                      <a:pt x="65589" y="873037"/>
                      <a:pt x="72992" y="1194770"/>
                    </a:cubicBezTo>
                    <a:cubicBezTo>
                      <a:pt x="80395" y="1516503"/>
                      <a:pt x="50757" y="1685028"/>
                      <a:pt x="44418" y="1930400"/>
                    </a:cubicBezTo>
                    <a:cubicBezTo>
                      <a:pt x="38079" y="2175772"/>
                      <a:pt x="34956" y="2667000"/>
                      <a:pt x="34956" y="2667000"/>
                    </a:cubicBezTo>
                  </a:path>
                </a:pathLst>
              </a:custGeom>
              <a:ln w="82550"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10000">
                      <a:srgbClr val="9CB86E"/>
                    </a:gs>
                    <a:gs pos="78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headEnd type="oval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Полилиния 76"/>
              <p:cNvSpPr/>
              <p:nvPr/>
            </p:nvSpPr>
            <p:spPr>
              <a:xfrm rot="20307381">
                <a:off x="4555533" y="5294789"/>
                <a:ext cx="211759" cy="1452271"/>
              </a:xfrm>
              <a:custGeom>
                <a:avLst/>
                <a:gdLst>
                  <a:gd name="connsiteX0" fmla="*/ 0 w 223308"/>
                  <a:gd name="connsiteY0" fmla="*/ 0 h 2667000"/>
                  <a:gd name="connsiteX1" fmla="*/ 215900 w 223308"/>
                  <a:gd name="connsiteY1" fmla="*/ 984250 h 2667000"/>
                  <a:gd name="connsiteX2" fmla="*/ 44450 w 223308"/>
                  <a:gd name="connsiteY2" fmla="*/ 1930400 h 2667000"/>
                  <a:gd name="connsiteX3" fmla="*/ 177800 w 223308"/>
                  <a:gd name="connsiteY3" fmla="*/ 2667000 h 2667000"/>
                  <a:gd name="connsiteX0" fmla="*/ 104744 w 208990"/>
                  <a:gd name="connsiteY0" fmla="*/ 0 h 2667000"/>
                  <a:gd name="connsiteX1" fmla="*/ 177800 w 208990"/>
                  <a:gd name="connsiteY1" fmla="*/ 984250 h 2667000"/>
                  <a:gd name="connsiteX2" fmla="*/ 6350 w 208990"/>
                  <a:gd name="connsiteY2" fmla="*/ 1930400 h 2667000"/>
                  <a:gd name="connsiteX3" fmla="*/ 139700 w 208990"/>
                  <a:gd name="connsiteY3" fmla="*/ 2667000 h 2667000"/>
                  <a:gd name="connsiteX0" fmla="*/ 103956 w 208202"/>
                  <a:gd name="connsiteY0" fmla="*/ 0 h 2667000"/>
                  <a:gd name="connsiteX1" fmla="*/ 105542 w 208202"/>
                  <a:gd name="connsiteY1" fmla="*/ 984250 h 2667000"/>
                  <a:gd name="connsiteX2" fmla="*/ 5562 w 208202"/>
                  <a:gd name="connsiteY2" fmla="*/ 1930400 h 2667000"/>
                  <a:gd name="connsiteX3" fmla="*/ 138912 w 208202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119477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0 w 122227"/>
                  <a:gd name="connsiteY0" fmla="*/ 0 h 2667000"/>
                  <a:gd name="connsiteX1" fmla="*/ 72992 w 122227"/>
                  <a:gd name="connsiteY1" fmla="*/ 1194770 h 2667000"/>
                  <a:gd name="connsiteX2" fmla="*/ 115888 w 122227"/>
                  <a:gd name="connsiteY2" fmla="*/ 1930400 h 2667000"/>
                  <a:gd name="connsiteX3" fmla="*/ 34956 w 122227"/>
                  <a:gd name="connsiteY3" fmla="*/ 2667000 h 2667000"/>
                  <a:gd name="connsiteX0" fmla="*/ 0 w 104246"/>
                  <a:gd name="connsiteY0" fmla="*/ 0 h 2667000"/>
                  <a:gd name="connsiteX1" fmla="*/ 72992 w 104246"/>
                  <a:gd name="connsiteY1" fmla="*/ 1194770 h 2667000"/>
                  <a:gd name="connsiteX2" fmla="*/ 44418 w 104246"/>
                  <a:gd name="connsiteY2" fmla="*/ 1930400 h 2667000"/>
                  <a:gd name="connsiteX3" fmla="*/ 34956 w 104246"/>
                  <a:gd name="connsiteY3" fmla="*/ 2667000 h 2667000"/>
                  <a:gd name="connsiteX0" fmla="*/ 0 w 104246"/>
                  <a:gd name="connsiteY0" fmla="*/ 0 h 2728114"/>
                  <a:gd name="connsiteX1" fmla="*/ 39692 w 104246"/>
                  <a:gd name="connsiteY1" fmla="*/ 1255884 h 2728114"/>
                  <a:gd name="connsiteX2" fmla="*/ 11118 w 104246"/>
                  <a:gd name="connsiteY2" fmla="*/ 1991514 h 2728114"/>
                  <a:gd name="connsiteX3" fmla="*/ 1656 w 104246"/>
                  <a:gd name="connsiteY3" fmla="*/ 2728114 h 2728114"/>
                  <a:gd name="connsiteX0" fmla="*/ 19489 w 123735"/>
                  <a:gd name="connsiteY0" fmla="*/ 0 h 2728114"/>
                  <a:gd name="connsiteX1" fmla="*/ 1853 w 123735"/>
                  <a:gd name="connsiteY1" fmla="*/ 1482780 h 2728114"/>
                  <a:gd name="connsiteX2" fmla="*/ 30607 w 123735"/>
                  <a:gd name="connsiteY2" fmla="*/ 1991514 h 2728114"/>
                  <a:gd name="connsiteX3" fmla="*/ 21145 w 123735"/>
                  <a:gd name="connsiteY3" fmla="*/ 2728114 h 2728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735" h="2728114">
                    <a:moveTo>
                      <a:pt x="19489" y="0"/>
                    </a:moveTo>
                    <a:cubicBezTo>
                      <a:pt x="123735" y="331258"/>
                      <a:pt x="0" y="1150861"/>
                      <a:pt x="1853" y="1482780"/>
                    </a:cubicBezTo>
                    <a:cubicBezTo>
                      <a:pt x="3706" y="1814699"/>
                      <a:pt x="27392" y="1783958"/>
                      <a:pt x="30607" y="1991514"/>
                    </a:cubicBezTo>
                    <a:cubicBezTo>
                      <a:pt x="33822" y="2199070"/>
                      <a:pt x="21145" y="2728114"/>
                      <a:pt x="21145" y="2728114"/>
                    </a:cubicBezTo>
                  </a:path>
                </a:pathLst>
              </a:custGeom>
              <a:ln w="82550"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10000">
                      <a:srgbClr val="9CB86E"/>
                    </a:gs>
                    <a:gs pos="78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headEnd type="oval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олилиния 11"/>
              <p:cNvSpPr/>
              <p:nvPr/>
            </p:nvSpPr>
            <p:spPr>
              <a:xfrm>
                <a:off x="7969250" y="4038600"/>
                <a:ext cx="223308" cy="2667000"/>
              </a:xfrm>
              <a:custGeom>
                <a:avLst/>
                <a:gdLst>
                  <a:gd name="connsiteX0" fmla="*/ 0 w 223308"/>
                  <a:gd name="connsiteY0" fmla="*/ 0 h 2667000"/>
                  <a:gd name="connsiteX1" fmla="*/ 215900 w 223308"/>
                  <a:gd name="connsiteY1" fmla="*/ 984250 h 2667000"/>
                  <a:gd name="connsiteX2" fmla="*/ 44450 w 223308"/>
                  <a:gd name="connsiteY2" fmla="*/ 1930400 h 2667000"/>
                  <a:gd name="connsiteX3" fmla="*/ 177800 w 223308"/>
                  <a:gd name="connsiteY3" fmla="*/ 2667000 h 266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3308" h="2667000">
                    <a:moveTo>
                      <a:pt x="0" y="0"/>
                    </a:moveTo>
                    <a:cubicBezTo>
                      <a:pt x="104246" y="331258"/>
                      <a:pt x="208492" y="662517"/>
                      <a:pt x="215900" y="984250"/>
                    </a:cubicBezTo>
                    <a:cubicBezTo>
                      <a:pt x="223308" y="1305983"/>
                      <a:pt x="50800" y="1649942"/>
                      <a:pt x="44450" y="1930400"/>
                    </a:cubicBezTo>
                    <a:cubicBezTo>
                      <a:pt x="38100" y="2210858"/>
                      <a:pt x="177800" y="2667000"/>
                      <a:pt x="177800" y="2667000"/>
                    </a:cubicBezTo>
                  </a:path>
                </a:pathLst>
              </a:custGeom>
              <a:ln w="82550"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10000">
                      <a:srgbClr val="9CB86E"/>
                    </a:gs>
                    <a:gs pos="78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headEnd type="oval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3" name="Группа 12"/>
              <p:cNvGrpSpPr/>
              <p:nvPr/>
            </p:nvGrpSpPr>
            <p:grpSpPr>
              <a:xfrm>
                <a:off x="7229335" y="3241144"/>
                <a:ext cx="1426605" cy="1374252"/>
                <a:chOff x="7229335" y="3241144"/>
                <a:chExt cx="1426605" cy="1374252"/>
              </a:xfrm>
            </p:grpSpPr>
            <p:sp>
              <p:nvSpPr>
                <p:cNvPr id="5" name="Полилиния 4"/>
                <p:cNvSpPr/>
                <p:nvPr/>
              </p:nvSpPr>
              <p:spPr>
                <a:xfrm>
                  <a:off x="7868154" y="3241144"/>
                  <a:ext cx="512233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" name="Полилиния 5"/>
                <p:cNvSpPr/>
                <p:nvPr/>
              </p:nvSpPr>
              <p:spPr>
                <a:xfrm rot="18431701">
                  <a:off x="7450626" y="3400569"/>
                  <a:ext cx="563830" cy="495300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94988 w 531526"/>
                    <a:gd name="connsiteY0" fmla="*/ 469900 h 495300"/>
                    <a:gd name="connsiteX1" fmla="*/ 279138 w 531526"/>
                    <a:gd name="connsiteY1" fmla="*/ 0 h 495300"/>
                    <a:gd name="connsiteX2" fmla="*/ 202938 w 531526"/>
                    <a:gd name="connsiteY2" fmla="*/ 495300 h 495300"/>
                    <a:gd name="connsiteX3" fmla="*/ 94988 w 531526"/>
                    <a:gd name="connsiteY3" fmla="*/ 469900 h 495300"/>
                    <a:gd name="connsiteX0" fmla="*/ 177653 w 614191"/>
                    <a:gd name="connsiteY0" fmla="*/ 469900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77653 w 614191"/>
                    <a:gd name="connsiteY3" fmla="*/ 469900 h 495300"/>
                    <a:gd name="connsiteX0" fmla="*/ 118852 w 614191"/>
                    <a:gd name="connsiteY0" fmla="*/ 459114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18852 w 614191"/>
                    <a:gd name="connsiteY3" fmla="*/ 459114 h 495300"/>
                    <a:gd name="connsiteX0" fmla="*/ 118852 w 563830"/>
                    <a:gd name="connsiteY0" fmla="*/ 459114 h 495300"/>
                    <a:gd name="connsiteX1" fmla="*/ 361803 w 563830"/>
                    <a:gd name="connsiteY1" fmla="*/ 0 h 495300"/>
                    <a:gd name="connsiteX2" fmla="*/ 285603 w 563830"/>
                    <a:gd name="connsiteY2" fmla="*/ 495300 h 495300"/>
                    <a:gd name="connsiteX3" fmla="*/ 118852 w 563830"/>
                    <a:gd name="connsiteY3" fmla="*/ 459114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3830" h="495300">
                      <a:moveTo>
                        <a:pt x="118852" y="459114"/>
                      </a:moveTo>
                      <a:cubicBezTo>
                        <a:pt x="84961" y="335817"/>
                        <a:pt x="0" y="21597"/>
                        <a:pt x="361803" y="0"/>
                      </a:cubicBezTo>
                      <a:cubicBezTo>
                        <a:pt x="563830" y="158961"/>
                        <a:pt x="360191" y="400048"/>
                        <a:pt x="285603" y="495300"/>
                      </a:cubicBezTo>
                      <a:lnTo>
                        <a:pt x="118852" y="45911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" name="Полилиния 6"/>
                <p:cNvSpPr/>
                <p:nvPr/>
              </p:nvSpPr>
              <p:spPr>
                <a:xfrm rot="3954144">
                  <a:off x="8096346" y="3605464"/>
                  <a:ext cx="512233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" name="Полилиния 7"/>
                <p:cNvSpPr/>
                <p:nvPr/>
              </p:nvSpPr>
              <p:spPr>
                <a:xfrm rot="13913088">
                  <a:off x="7229909" y="3692379"/>
                  <a:ext cx="605807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" name="Полилиния 8"/>
                <p:cNvSpPr/>
                <p:nvPr/>
              </p:nvSpPr>
              <p:spPr>
                <a:xfrm rot="10800000">
                  <a:off x="7494607" y="4008441"/>
                  <a:ext cx="571504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" name="Полилиния 9"/>
                <p:cNvSpPr/>
                <p:nvPr/>
              </p:nvSpPr>
              <p:spPr>
                <a:xfrm rot="7534122">
                  <a:off x="7885702" y="3967597"/>
                  <a:ext cx="555132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" name="Овал 10"/>
                <p:cNvSpPr/>
                <p:nvPr/>
              </p:nvSpPr>
              <p:spPr>
                <a:xfrm>
                  <a:off x="7786710" y="3786190"/>
                  <a:ext cx="324000" cy="32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0160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4" name="Группа 13"/>
              <p:cNvGrpSpPr/>
              <p:nvPr/>
            </p:nvGrpSpPr>
            <p:grpSpPr>
              <a:xfrm>
                <a:off x="6946798" y="4786322"/>
                <a:ext cx="1399893" cy="1374251"/>
                <a:chOff x="7246679" y="3241144"/>
                <a:chExt cx="1399893" cy="1374251"/>
              </a:xfrm>
            </p:grpSpPr>
            <p:sp>
              <p:nvSpPr>
                <p:cNvPr id="15" name="Полилиния 14"/>
                <p:cNvSpPr/>
                <p:nvPr/>
              </p:nvSpPr>
              <p:spPr>
                <a:xfrm>
                  <a:off x="7868154" y="3241144"/>
                  <a:ext cx="432751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" name="Полилиния 15"/>
                <p:cNvSpPr/>
                <p:nvPr/>
              </p:nvSpPr>
              <p:spPr>
                <a:xfrm rot="18431701">
                  <a:off x="7466674" y="3421732"/>
                  <a:ext cx="519940" cy="495300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94988 w 531526"/>
                    <a:gd name="connsiteY0" fmla="*/ 469900 h 495300"/>
                    <a:gd name="connsiteX1" fmla="*/ 279138 w 531526"/>
                    <a:gd name="connsiteY1" fmla="*/ 0 h 495300"/>
                    <a:gd name="connsiteX2" fmla="*/ 202938 w 531526"/>
                    <a:gd name="connsiteY2" fmla="*/ 495300 h 495300"/>
                    <a:gd name="connsiteX3" fmla="*/ 94988 w 531526"/>
                    <a:gd name="connsiteY3" fmla="*/ 469900 h 495300"/>
                    <a:gd name="connsiteX0" fmla="*/ 177653 w 614191"/>
                    <a:gd name="connsiteY0" fmla="*/ 469900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77653 w 614191"/>
                    <a:gd name="connsiteY3" fmla="*/ 469900 h 495300"/>
                    <a:gd name="connsiteX0" fmla="*/ 118852 w 614191"/>
                    <a:gd name="connsiteY0" fmla="*/ 459114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18852 w 614191"/>
                    <a:gd name="connsiteY3" fmla="*/ 459114 h 495300"/>
                    <a:gd name="connsiteX0" fmla="*/ 118852 w 563830"/>
                    <a:gd name="connsiteY0" fmla="*/ 459114 h 495300"/>
                    <a:gd name="connsiteX1" fmla="*/ 361803 w 563830"/>
                    <a:gd name="connsiteY1" fmla="*/ 0 h 495300"/>
                    <a:gd name="connsiteX2" fmla="*/ 285603 w 563830"/>
                    <a:gd name="connsiteY2" fmla="*/ 495300 h 495300"/>
                    <a:gd name="connsiteX3" fmla="*/ 118852 w 563830"/>
                    <a:gd name="connsiteY3" fmla="*/ 459114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3830" h="495300">
                      <a:moveTo>
                        <a:pt x="118852" y="459114"/>
                      </a:moveTo>
                      <a:cubicBezTo>
                        <a:pt x="84961" y="335817"/>
                        <a:pt x="0" y="21597"/>
                        <a:pt x="361803" y="0"/>
                      </a:cubicBezTo>
                      <a:cubicBezTo>
                        <a:pt x="563830" y="158961"/>
                        <a:pt x="360191" y="400048"/>
                        <a:pt x="285603" y="495300"/>
                      </a:cubicBezTo>
                      <a:lnTo>
                        <a:pt x="118852" y="45911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" name="Полилиния 16"/>
                <p:cNvSpPr/>
                <p:nvPr/>
              </p:nvSpPr>
              <p:spPr>
                <a:xfrm rot="3954144">
                  <a:off x="8109920" y="3584522"/>
                  <a:ext cx="466349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" name="Полилиния 17"/>
                <p:cNvSpPr/>
                <p:nvPr/>
              </p:nvSpPr>
              <p:spPr>
                <a:xfrm rot="14391238">
                  <a:off x="7291639" y="3670818"/>
                  <a:ext cx="517036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" name="Полилиния 18"/>
                <p:cNvSpPr/>
                <p:nvPr/>
              </p:nvSpPr>
              <p:spPr>
                <a:xfrm rot="10800000">
                  <a:off x="7494607" y="4008440"/>
                  <a:ext cx="520546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" name="Полилиния 19"/>
                <p:cNvSpPr/>
                <p:nvPr/>
              </p:nvSpPr>
              <p:spPr>
                <a:xfrm rot="7534122">
                  <a:off x="7918381" y="3950790"/>
                  <a:ext cx="513810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" name="Овал 20"/>
                <p:cNvSpPr/>
                <p:nvPr/>
              </p:nvSpPr>
              <p:spPr>
                <a:xfrm>
                  <a:off x="7786710" y="3786190"/>
                  <a:ext cx="324000" cy="32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0160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22" name="Группа 21"/>
              <p:cNvGrpSpPr/>
              <p:nvPr/>
            </p:nvGrpSpPr>
            <p:grpSpPr>
              <a:xfrm>
                <a:off x="6072198" y="4572008"/>
                <a:ext cx="1285884" cy="1231376"/>
                <a:chOff x="7229335" y="3241144"/>
                <a:chExt cx="1426605" cy="1374252"/>
              </a:xfrm>
            </p:grpSpPr>
            <p:sp>
              <p:nvSpPr>
                <p:cNvPr id="23" name="Полилиния 22"/>
                <p:cNvSpPr/>
                <p:nvPr/>
              </p:nvSpPr>
              <p:spPr>
                <a:xfrm>
                  <a:off x="7868154" y="3241144"/>
                  <a:ext cx="512233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" name="Полилиния 23"/>
                <p:cNvSpPr/>
                <p:nvPr/>
              </p:nvSpPr>
              <p:spPr>
                <a:xfrm rot="18431701">
                  <a:off x="7450626" y="3400569"/>
                  <a:ext cx="563830" cy="495300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94988 w 531526"/>
                    <a:gd name="connsiteY0" fmla="*/ 469900 h 495300"/>
                    <a:gd name="connsiteX1" fmla="*/ 279138 w 531526"/>
                    <a:gd name="connsiteY1" fmla="*/ 0 h 495300"/>
                    <a:gd name="connsiteX2" fmla="*/ 202938 w 531526"/>
                    <a:gd name="connsiteY2" fmla="*/ 495300 h 495300"/>
                    <a:gd name="connsiteX3" fmla="*/ 94988 w 531526"/>
                    <a:gd name="connsiteY3" fmla="*/ 469900 h 495300"/>
                    <a:gd name="connsiteX0" fmla="*/ 177653 w 614191"/>
                    <a:gd name="connsiteY0" fmla="*/ 469900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77653 w 614191"/>
                    <a:gd name="connsiteY3" fmla="*/ 469900 h 495300"/>
                    <a:gd name="connsiteX0" fmla="*/ 118852 w 614191"/>
                    <a:gd name="connsiteY0" fmla="*/ 459114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18852 w 614191"/>
                    <a:gd name="connsiteY3" fmla="*/ 459114 h 495300"/>
                    <a:gd name="connsiteX0" fmla="*/ 118852 w 563830"/>
                    <a:gd name="connsiteY0" fmla="*/ 459114 h 495300"/>
                    <a:gd name="connsiteX1" fmla="*/ 361803 w 563830"/>
                    <a:gd name="connsiteY1" fmla="*/ 0 h 495300"/>
                    <a:gd name="connsiteX2" fmla="*/ 285603 w 563830"/>
                    <a:gd name="connsiteY2" fmla="*/ 495300 h 495300"/>
                    <a:gd name="connsiteX3" fmla="*/ 118852 w 563830"/>
                    <a:gd name="connsiteY3" fmla="*/ 459114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3830" h="495300">
                      <a:moveTo>
                        <a:pt x="118852" y="459114"/>
                      </a:moveTo>
                      <a:cubicBezTo>
                        <a:pt x="84961" y="335817"/>
                        <a:pt x="0" y="21597"/>
                        <a:pt x="361803" y="0"/>
                      </a:cubicBezTo>
                      <a:cubicBezTo>
                        <a:pt x="563830" y="158961"/>
                        <a:pt x="360191" y="400048"/>
                        <a:pt x="285603" y="495300"/>
                      </a:cubicBezTo>
                      <a:lnTo>
                        <a:pt x="118852" y="45911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" name="Полилиния 24"/>
                <p:cNvSpPr/>
                <p:nvPr/>
              </p:nvSpPr>
              <p:spPr>
                <a:xfrm rot="3954144">
                  <a:off x="8096346" y="3605464"/>
                  <a:ext cx="512233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" name="Полилиния 25"/>
                <p:cNvSpPr/>
                <p:nvPr/>
              </p:nvSpPr>
              <p:spPr>
                <a:xfrm rot="13913088">
                  <a:off x="7229909" y="3692379"/>
                  <a:ext cx="605807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7" name="Полилиния 26"/>
                <p:cNvSpPr/>
                <p:nvPr/>
              </p:nvSpPr>
              <p:spPr>
                <a:xfrm rot="10800000">
                  <a:off x="7494607" y="4008441"/>
                  <a:ext cx="571504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8" name="Полилиния 27"/>
                <p:cNvSpPr/>
                <p:nvPr/>
              </p:nvSpPr>
              <p:spPr>
                <a:xfrm rot="7534122">
                  <a:off x="7885702" y="3967597"/>
                  <a:ext cx="555132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9" name="Овал 28"/>
                <p:cNvSpPr/>
                <p:nvPr/>
              </p:nvSpPr>
              <p:spPr>
                <a:xfrm>
                  <a:off x="7786710" y="3786190"/>
                  <a:ext cx="324000" cy="32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0160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30" name="Группа 29"/>
              <p:cNvGrpSpPr/>
              <p:nvPr/>
            </p:nvGrpSpPr>
            <p:grpSpPr>
              <a:xfrm rot="1237778">
                <a:off x="5931259" y="5585426"/>
                <a:ext cx="1071570" cy="1017062"/>
                <a:chOff x="7229335" y="3241144"/>
                <a:chExt cx="1426605" cy="1374252"/>
              </a:xfrm>
            </p:grpSpPr>
            <p:sp>
              <p:nvSpPr>
                <p:cNvPr id="31" name="Полилиния 30"/>
                <p:cNvSpPr/>
                <p:nvPr/>
              </p:nvSpPr>
              <p:spPr>
                <a:xfrm>
                  <a:off x="7868154" y="3241144"/>
                  <a:ext cx="512233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2" name="Полилиния 31"/>
                <p:cNvSpPr/>
                <p:nvPr/>
              </p:nvSpPr>
              <p:spPr>
                <a:xfrm rot="18431701">
                  <a:off x="7450626" y="3400569"/>
                  <a:ext cx="563830" cy="495300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94988 w 531526"/>
                    <a:gd name="connsiteY0" fmla="*/ 469900 h 495300"/>
                    <a:gd name="connsiteX1" fmla="*/ 279138 w 531526"/>
                    <a:gd name="connsiteY1" fmla="*/ 0 h 495300"/>
                    <a:gd name="connsiteX2" fmla="*/ 202938 w 531526"/>
                    <a:gd name="connsiteY2" fmla="*/ 495300 h 495300"/>
                    <a:gd name="connsiteX3" fmla="*/ 94988 w 531526"/>
                    <a:gd name="connsiteY3" fmla="*/ 469900 h 495300"/>
                    <a:gd name="connsiteX0" fmla="*/ 177653 w 614191"/>
                    <a:gd name="connsiteY0" fmla="*/ 469900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77653 w 614191"/>
                    <a:gd name="connsiteY3" fmla="*/ 469900 h 495300"/>
                    <a:gd name="connsiteX0" fmla="*/ 118852 w 614191"/>
                    <a:gd name="connsiteY0" fmla="*/ 459114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18852 w 614191"/>
                    <a:gd name="connsiteY3" fmla="*/ 459114 h 495300"/>
                    <a:gd name="connsiteX0" fmla="*/ 118852 w 563830"/>
                    <a:gd name="connsiteY0" fmla="*/ 459114 h 495300"/>
                    <a:gd name="connsiteX1" fmla="*/ 361803 w 563830"/>
                    <a:gd name="connsiteY1" fmla="*/ 0 h 495300"/>
                    <a:gd name="connsiteX2" fmla="*/ 285603 w 563830"/>
                    <a:gd name="connsiteY2" fmla="*/ 495300 h 495300"/>
                    <a:gd name="connsiteX3" fmla="*/ 118852 w 563830"/>
                    <a:gd name="connsiteY3" fmla="*/ 459114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3830" h="495300">
                      <a:moveTo>
                        <a:pt x="118852" y="459114"/>
                      </a:moveTo>
                      <a:cubicBezTo>
                        <a:pt x="84961" y="335817"/>
                        <a:pt x="0" y="21597"/>
                        <a:pt x="361803" y="0"/>
                      </a:cubicBezTo>
                      <a:cubicBezTo>
                        <a:pt x="563830" y="158961"/>
                        <a:pt x="360191" y="400048"/>
                        <a:pt x="285603" y="495300"/>
                      </a:cubicBezTo>
                      <a:lnTo>
                        <a:pt x="118852" y="45911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3" name="Полилиния 32"/>
                <p:cNvSpPr/>
                <p:nvPr/>
              </p:nvSpPr>
              <p:spPr>
                <a:xfrm rot="3954144">
                  <a:off x="8096346" y="3605464"/>
                  <a:ext cx="512233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4" name="Полилиния 33"/>
                <p:cNvSpPr/>
                <p:nvPr/>
              </p:nvSpPr>
              <p:spPr>
                <a:xfrm rot="13913088">
                  <a:off x="7229909" y="3692379"/>
                  <a:ext cx="605807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5" name="Полилиния 34"/>
                <p:cNvSpPr/>
                <p:nvPr/>
              </p:nvSpPr>
              <p:spPr>
                <a:xfrm rot="10800000">
                  <a:off x="7494607" y="4008441"/>
                  <a:ext cx="571504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6" name="Полилиния 35"/>
                <p:cNvSpPr/>
                <p:nvPr/>
              </p:nvSpPr>
              <p:spPr>
                <a:xfrm rot="7534122">
                  <a:off x="7885702" y="3967597"/>
                  <a:ext cx="555132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7" name="Овал 36"/>
                <p:cNvSpPr/>
                <p:nvPr/>
              </p:nvSpPr>
              <p:spPr>
                <a:xfrm>
                  <a:off x="7786710" y="3786190"/>
                  <a:ext cx="324000" cy="32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0160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38" name="Группа 37"/>
              <p:cNvGrpSpPr/>
              <p:nvPr/>
            </p:nvGrpSpPr>
            <p:grpSpPr>
              <a:xfrm rot="565644">
                <a:off x="4915402" y="4143380"/>
                <a:ext cx="1431024" cy="1374251"/>
                <a:chOff x="7215547" y="3241144"/>
                <a:chExt cx="1431024" cy="1374251"/>
              </a:xfrm>
            </p:grpSpPr>
            <p:sp>
              <p:nvSpPr>
                <p:cNvPr id="39" name="Полилиния 38"/>
                <p:cNvSpPr/>
                <p:nvPr/>
              </p:nvSpPr>
              <p:spPr>
                <a:xfrm>
                  <a:off x="7872277" y="3241144"/>
                  <a:ext cx="500066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0" name="Полилиния 39"/>
                <p:cNvSpPr/>
                <p:nvPr/>
              </p:nvSpPr>
              <p:spPr>
                <a:xfrm rot="18431701">
                  <a:off x="7509576" y="3393093"/>
                  <a:ext cx="457278" cy="495300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94988 w 531526"/>
                    <a:gd name="connsiteY0" fmla="*/ 469900 h 495300"/>
                    <a:gd name="connsiteX1" fmla="*/ 279138 w 531526"/>
                    <a:gd name="connsiteY1" fmla="*/ 0 h 495300"/>
                    <a:gd name="connsiteX2" fmla="*/ 202938 w 531526"/>
                    <a:gd name="connsiteY2" fmla="*/ 495300 h 495300"/>
                    <a:gd name="connsiteX3" fmla="*/ 94988 w 531526"/>
                    <a:gd name="connsiteY3" fmla="*/ 469900 h 495300"/>
                    <a:gd name="connsiteX0" fmla="*/ 177653 w 614191"/>
                    <a:gd name="connsiteY0" fmla="*/ 469900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77653 w 614191"/>
                    <a:gd name="connsiteY3" fmla="*/ 469900 h 495300"/>
                    <a:gd name="connsiteX0" fmla="*/ 118852 w 614191"/>
                    <a:gd name="connsiteY0" fmla="*/ 459114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18852 w 614191"/>
                    <a:gd name="connsiteY3" fmla="*/ 459114 h 495300"/>
                    <a:gd name="connsiteX0" fmla="*/ 118852 w 563830"/>
                    <a:gd name="connsiteY0" fmla="*/ 459114 h 495300"/>
                    <a:gd name="connsiteX1" fmla="*/ 361803 w 563830"/>
                    <a:gd name="connsiteY1" fmla="*/ 0 h 495300"/>
                    <a:gd name="connsiteX2" fmla="*/ 285603 w 563830"/>
                    <a:gd name="connsiteY2" fmla="*/ 495300 h 495300"/>
                    <a:gd name="connsiteX3" fmla="*/ 118852 w 563830"/>
                    <a:gd name="connsiteY3" fmla="*/ 459114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3830" h="495300">
                      <a:moveTo>
                        <a:pt x="118852" y="459114"/>
                      </a:moveTo>
                      <a:cubicBezTo>
                        <a:pt x="84961" y="335817"/>
                        <a:pt x="0" y="21597"/>
                        <a:pt x="361803" y="0"/>
                      </a:cubicBezTo>
                      <a:cubicBezTo>
                        <a:pt x="563830" y="158961"/>
                        <a:pt x="360191" y="400048"/>
                        <a:pt x="285603" y="495300"/>
                      </a:cubicBezTo>
                      <a:lnTo>
                        <a:pt x="118852" y="45911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1" name="Полилиния 40"/>
                <p:cNvSpPr/>
                <p:nvPr/>
              </p:nvSpPr>
              <p:spPr>
                <a:xfrm rot="3954144">
                  <a:off x="8109920" y="3584521"/>
                  <a:ext cx="466348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2" name="Полилиния 41"/>
                <p:cNvSpPr/>
                <p:nvPr/>
              </p:nvSpPr>
              <p:spPr>
                <a:xfrm rot="13913088">
                  <a:off x="7238460" y="3674803"/>
                  <a:ext cx="561130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3" name="Полилиния 42"/>
                <p:cNvSpPr/>
                <p:nvPr/>
              </p:nvSpPr>
              <p:spPr>
                <a:xfrm rot="11035047">
                  <a:off x="7494607" y="4008440"/>
                  <a:ext cx="520546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4" name="Полилиния 43"/>
                <p:cNvSpPr/>
                <p:nvPr/>
              </p:nvSpPr>
              <p:spPr>
                <a:xfrm rot="7534122">
                  <a:off x="7918381" y="3950790"/>
                  <a:ext cx="513810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5" name="Овал 44"/>
                <p:cNvSpPr/>
                <p:nvPr/>
              </p:nvSpPr>
              <p:spPr>
                <a:xfrm>
                  <a:off x="7786710" y="3786190"/>
                  <a:ext cx="324000" cy="32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0160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46" name="Группа 45"/>
              <p:cNvGrpSpPr/>
              <p:nvPr/>
            </p:nvGrpSpPr>
            <p:grpSpPr>
              <a:xfrm>
                <a:off x="4639743" y="5072074"/>
                <a:ext cx="1312970" cy="1357321"/>
                <a:chOff x="7135565" y="3156507"/>
                <a:chExt cx="1638738" cy="1608104"/>
              </a:xfrm>
            </p:grpSpPr>
            <p:sp>
              <p:nvSpPr>
                <p:cNvPr id="47" name="Полилиния 46"/>
                <p:cNvSpPr/>
                <p:nvPr/>
              </p:nvSpPr>
              <p:spPr>
                <a:xfrm>
                  <a:off x="7868156" y="3156507"/>
                  <a:ext cx="512233" cy="691593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8" name="Полилиния 47"/>
                <p:cNvSpPr/>
                <p:nvPr/>
              </p:nvSpPr>
              <p:spPr>
                <a:xfrm rot="18431701">
                  <a:off x="7414159" y="3328516"/>
                  <a:ext cx="563830" cy="586864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94988 w 531526"/>
                    <a:gd name="connsiteY0" fmla="*/ 469900 h 495300"/>
                    <a:gd name="connsiteX1" fmla="*/ 279138 w 531526"/>
                    <a:gd name="connsiteY1" fmla="*/ 0 h 495300"/>
                    <a:gd name="connsiteX2" fmla="*/ 202938 w 531526"/>
                    <a:gd name="connsiteY2" fmla="*/ 495300 h 495300"/>
                    <a:gd name="connsiteX3" fmla="*/ 94988 w 531526"/>
                    <a:gd name="connsiteY3" fmla="*/ 469900 h 495300"/>
                    <a:gd name="connsiteX0" fmla="*/ 177653 w 614191"/>
                    <a:gd name="connsiteY0" fmla="*/ 469900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77653 w 614191"/>
                    <a:gd name="connsiteY3" fmla="*/ 469900 h 495300"/>
                    <a:gd name="connsiteX0" fmla="*/ 118852 w 614191"/>
                    <a:gd name="connsiteY0" fmla="*/ 459114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18852 w 614191"/>
                    <a:gd name="connsiteY3" fmla="*/ 459114 h 495300"/>
                    <a:gd name="connsiteX0" fmla="*/ 118852 w 563830"/>
                    <a:gd name="connsiteY0" fmla="*/ 459114 h 495300"/>
                    <a:gd name="connsiteX1" fmla="*/ 361803 w 563830"/>
                    <a:gd name="connsiteY1" fmla="*/ 0 h 495300"/>
                    <a:gd name="connsiteX2" fmla="*/ 285603 w 563830"/>
                    <a:gd name="connsiteY2" fmla="*/ 495300 h 495300"/>
                    <a:gd name="connsiteX3" fmla="*/ 118852 w 563830"/>
                    <a:gd name="connsiteY3" fmla="*/ 459114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3830" h="495300">
                      <a:moveTo>
                        <a:pt x="118852" y="459114"/>
                      </a:moveTo>
                      <a:cubicBezTo>
                        <a:pt x="84961" y="335817"/>
                        <a:pt x="0" y="21597"/>
                        <a:pt x="361803" y="0"/>
                      </a:cubicBezTo>
                      <a:cubicBezTo>
                        <a:pt x="563830" y="158961"/>
                        <a:pt x="360191" y="400048"/>
                        <a:pt x="285603" y="495300"/>
                      </a:cubicBezTo>
                      <a:lnTo>
                        <a:pt x="118852" y="45911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9" name="Полилиния 48"/>
                <p:cNvSpPr/>
                <p:nvPr/>
              </p:nvSpPr>
              <p:spPr>
                <a:xfrm rot="3954144">
                  <a:off x="8152833" y="3519607"/>
                  <a:ext cx="512232" cy="730709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0" name="Полилиния 49"/>
                <p:cNvSpPr/>
                <p:nvPr/>
              </p:nvSpPr>
              <p:spPr>
                <a:xfrm rot="13913088">
                  <a:off x="7188619" y="3670647"/>
                  <a:ext cx="605807" cy="711916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1" name="Полилиния 50"/>
                <p:cNvSpPr/>
                <p:nvPr/>
              </p:nvSpPr>
              <p:spPr>
                <a:xfrm rot="10800000">
                  <a:off x="7494607" y="4008439"/>
                  <a:ext cx="571504" cy="756172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2" name="Полилиния 51"/>
                <p:cNvSpPr/>
                <p:nvPr/>
              </p:nvSpPr>
              <p:spPr>
                <a:xfrm rot="7534122">
                  <a:off x="7925987" y="3945417"/>
                  <a:ext cx="555132" cy="706011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3" name="Овал 52"/>
                <p:cNvSpPr/>
                <p:nvPr/>
              </p:nvSpPr>
              <p:spPr>
                <a:xfrm>
                  <a:off x="7786710" y="3786190"/>
                  <a:ext cx="324000" cy="32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0160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54" name="Группа 53"/>
              <p:cNvGrpSpPr/>
              <p:nvPr/>
            </p:nvGrpSpPr>
            <p:grpSpPr>
              <a:xfrm rot="20134580">
                <a:off x="3805629" y="4819477"/>
                <a:ext cx="1071570" cy="1017062"/>
                <a:chOff x="7229335" y="3241144"/>
                <a:chExt cx="1426605" cy="1374252"/>
              </a:xfrm>
            </p:grpSpPr>
            <p:sp>
              <p:nvSpPr>
                <p:cNvPr id="55" name="Полилиния 54"/>
                <p:cNvSpPr/>
                <p:nvPr/>
              </p:nvSpPr>
              <p:spPr>
                <a:xfrm>
                  <a:off x="7868154" y="3241144"/>
                  <a:ext cx="512233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6" name="Полилиния 55"/>
                <p:cNvSpPr/>
                <p:nvPr/>
              </p:nvSpPr>
              <p:spPr>
                <a:xfrm rot="18431701">
                  <a:off x="7450626" y="3400569"/>
                  <a:ext cx="563830" cy="495300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94988 w 531526"/>
                    <a:gd name="connsiteY0" fmla="*/ 469900 h 495300"/>
                    <a:gd name="connsiteX1" fmla="*/ 279138 w 531526"/>
                    <a:gd name="connsiteY1" fmla="*/ 0 h 495300"/>
                    <a:gd name="connsiteX2" fmla="*/ 202938 w 531526"/>
                    <a:gd name="connsiteY2" fmla="*/ 495300 h 495300"/>
                    <a:gd name="connsiteX3" fmla="*/ 94988 w 531526"/>
                    <a:gd name="connsiteY3" fmla="*/ 469900 h 495300"/>
                    <a:gd name="connsiteX0" fmla="*/ 177653 w 614191"/>
                    <a:gd name="connsiteY0" fmla="*/ 469900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77653 w 614191"/>
                    <a:gd name="connsiteY3" fmla="*/ 469900 h 495300"/>
                    <a:gd name="connsiteX0" fmla="*/ 118852 w 614191"/>
                    <a:gd name="connsiteY0" fmla="*/ 459114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18852 w 614191"/>
                    <a:gd name="connsiteY3" fmla="*/ 459114 h 495300"/>
                    <a:gd name="connsiteX0" fmla="*/ 118852 w 563830"/>
                    <a:gd name="connsiteY0" fmla="*/ 459114 h 495300"/>
                    <a:gd name="connsiteX1" fmla="*/ 361803 w 563830"/>
                    <a:gd name="connsiteY1" fmla="*/ 0 h 495300"/>
                    <a:gd name="connsiteX2" fmla="*/ 285603 w 563830"/>
                    <a:gd name="connsiteY2" fmla="*/ 495300 h 495300"/>
                    <a:gd name="connsiteX3" fmla="*/ 118852 w 563830"/>
                    <a:gd name="connsiteY3" fmla="*/ 459114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3830" h="495300">
                      <a:moveTo>
                        <a:pt x="118852" y="459114"/>
                      </a:moveTo>
                      <a:cubicBezTo>
                        <a:pt x="84961" y="335817"/>
                        <a:pt x="0" y="21597"/>
                        <a:pt x="361803" y="0"/>
                      </a:cubicBezTo>
                      <a:cubicBezTo>
                        <a:pt x="563830" y="158961"/>
                        <a:pt x="360191" y="400048"/>
                        <a:pt x="285603" y="495300"/>
                      </a:cubicBezTo>
                      <a:lnTo>
                        <a:pt x="118852" y="45911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7" name="Полилиния 56"/>
                <p:cNvSpPr/>
                <p:nvPr/>
              </p:nvSpPr>
              <p:spPr>
                <a:xfrm rot="3954144">
                  <a:off x="8096346" y="3605464"/>
                  <a:ext cx="512233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8" name="Полилиния 57"/>
                <p:cNvSpPr/>
                <p:nvPr/>
              </p:nvSpPr>
              <p:spPr>
                <a:xfrm rot="13913088">
                  <a:off x="7229909" y="3692379"/>
                  <a:ext cx="605807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9" name="Полилиния 58"/>
                <p:cNvSpPr/>
                <p:nvPr/>
              </p:nvSpPr>
              <p:spPr>
                <a:xfrm rot="10800000">
                  <a:off x="7494607" y="4008441"/>
                  <a:ext cx="571504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0" name="Полилиния 59"/>
                <p:cNvSpPr/>
                <p:nvPr/>
              </p:nvSpPr>
              <p:spPr>
                <a:xfrm rot="7534122">
                  <a:off x="7885702" y="3967597"/>
                  <a:ext cx="555132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1" name="Овал 60"/>
                <p:cNvSpPr/>
                <p:nvPr/>
              </p:nvSpPr>
              <p:spPr>
                <a:xfrm>
                  <a:off x="7786710" y="3786190"/>
                  <a:ext cx="324000" cy="32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0160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62" name="Группа 61"/>
              <p:cNvGrpSpPr/>
              <p:nvPr/>
            </p:nvGrpSpPr>
            <p:grpSpPr>
              <a:xfrm rot="1423111">
                <a:off x="3381333" y="5587876"/>
                <a:ext cx="1007046" cy="1040098"/>
                <a:chOff x="7229335" y="3241144"/>
                <a:chExt cx="1426605" cy="1374252"/>
              </a:xfrm>
            </p:grpSpPr>
            <p:sp>
              <p:nvSpPr>
                <p:cNvPr id="63" name="Полилиния 62"/>
                <p:cNvSpPr/>
                <p:nvPr/>
              </p:nvSpPr>
              <p:spPr>
                <a:xfrm>
                  <a:off x="7868154" y="3241144"/>
                  <a:ext cx="512233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4" name="Полилиния 63"/>
                <p:cNvSpPr/>
                <p:nvPr/>
              </p:nvSpPr>
              <p:spPr>
                <a:xfrm rot="18431701">
                  <a:off x="7450626" y="3400569"/>
                  <a:ext cx="563830" cy="495300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94988 w 531526"/>
                    <a:gd name="connsiteY0" fmla="*/ 469900 h 495300"/>
                    <a:gd name="connsiteX1" fmla="*/ 279138 w 531526"/>
                    <a:gd name="connsiteY1" fmla="*/ 0 h 495300"/>
                    <a:gd name="connsiteX2" fmla="*/ 202938 w 531526"/>
                    <a:gd name="connsiteY2" fmla="*/ 495300 h 495300"/>
                    <a:gd name="connsiteX3" fmla="*/ 94988 w 531526"/>
                    <a:gd name="connsiteY3" fmla="*/ 469900 h 495300"/>
                    <a:gd name="connsiteX0" fmla="*/ 177653 w 614191"/>
                    <a:gd name="connsiteY0" fmla="*/ 469900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77653 w 614191"/>
                    <a:gd name="connsiteY3" fmla="*/ 469900 h 495300"/>
                    <a:gd name="connsiteX0" fmla="*/ 118852 w 614191"/>
                    <a:gd name="connsiteY0" fmla="*/ 459114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18852 w 614191"/>
                    <a:gd name="connsiteY3" fmla="*/ 459114 h 495300"/>
                    <a:gd name="connsiteX0" fmla="*/ 118852 w 563830"/>
                    <a:gd name="connsiteY0" fmla="*/ 459114 h 495300"/>
                    <a:gd name="connsiteX1" fmla="*/ 361803 w 563830"/>
                    <a:gd name="connsiteY1" fmla="*/ 0 h 495300"/>
                    <a:gd name="connsiteX2" fmla="*/ 285603 w 563830"/>
                    <a:gd name="connsiteY2" fmla="*/ 495300 h 495300"/>
                    <a:gd name="connsiteX3" fmla="*/ 118852 w 563830"/>
                    <a:gd name="connsiteY3" fmla="*/ 459114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3830" h="495300">
                      <a:moveTo>
                        <a:pt x="118852" y="459114"/>
                      </a:moveTo>
                      <a:cubicBezTo>
                        <a:pt x="84961" y="335817"/>
                        <a:pt x="0" y="21597"/>
                        <a:pt x="361803" y="0"/>
                      </a:cubicBezTo>
                      <a:cubicBezTo>
                        <a:pt x="563830" y="158961"/>
                        <a:pt x="360191" y="400048"/>
                        <a:pt x="285603" y="495300"/>
                      </a:cubicBezTo>
                      <a:lnTo>
                        <a:pt x="118852" y="45911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5" name="Полилиния 64"/>
                <p:cNvSpPr/>
                <p:nvPr/>
              </p:nvSpPr>
              <p:spPr>
                <a:xfrm rot="3954144">
                  <a:off x="8096346" y="3605464"/>
                  <a:ext cx="512233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6" name="Полилиния 65"/>
                <p:cNvSpPr/>
                <p:nvPr/>
              </p:nvSpPr>
              <p:spPr>
                <a:xfrm rot="13913088">
                  <a:off x="7229909" y="3692379"/>
                  <a:ext cx="605807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7" name="Полилиния 66"/>
                <p:cNvSpPr/>
                <p:nvPr/>
              </p:nvSpPr>
              <p:spPr>
                <a:xfrm rot="10800000">
                  <a:off x="7494607" y="4008441"/>
                  <a:ext cx="571504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8" name="Полилиния 67"/>
                <p:cNvSpPr/>
                <p:nvPr/>
              </p:nvSpPr>
              <p:spPr>
                <a:xfrm rot="7534122">
                  <a:off x="7885702" y="3967597"/>
                  <a:ext cx="555132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9" name="Овал 68"/>
                <p:cNvSpPr/>
                <p:nvPr/>
              </p:nvSpPr>
              <p:spPr>
                <a:xfrm>
                  <a:off x="7786710" y="3786190"/>
                  <a:ext cx="324000" cy="32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0160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76" name="Группа 257"/>
            <p:cNvGrpSpPr/>
            <p:nvPr/>
          </p:nvGrpSpPr>
          <p:grpSpPr>
            <a:xfrm>
              <a:off x="4064204" y="3691488"/>
              <a:ext cx="4397884" cy="3214711"/>
              <a:chOff x="4064204" y="3691488"/>
              <a:chExt cx="4397884" cy="3214711"/>
            </a:xfrm>
          </p:grpSpPr>
          <p:sp>
            <p:nvSpPr>
              <p:cNvPr id="171" name="4-конечная звезда 170"/>
              <p:cNvSpPr/>
              <p:nvPr/>
            </p:nvSpPr>
            <p:spPr>
              <a:xfrm rot="2715714">
                <a:off x="4405759" y="5993139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" name="4-конечная звезда 171"/>
              <p:cNvSpPr/>
              <p:nvPr/>
            </p:nvSpPr>
            <p:spPr>
              <a:xfrm rot="2715714">
                <a:off x="4620073" y="5135884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" name="4-конечная звезда 172"/>
              <p:cNvSpPr/>
              <p:nvPr/>
            </p:nvSpPr>
            <p:spPr>
              <a:xfrm rot="2715714">
                <a:off x="4762948" y="5921701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4" name="4-конечная звезда 173"/>
              <p:cNvSpPr/>
              <p:nvPr/>
            </p:nvSpPr>
            <p:spPr>
              <a:xfrm rot="2715714">
                <a:off x="5405890" y="5493073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" name="4-конечная звезда 247"/>
              <p:cNvSpPr/>
              <p:nvPr/>
            </p:nvSpPr>
            <p:spPr>
              <a:xfrm rot="2715714">
                <a:off x="5834518" y="4564380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9" name="4-конечная звезда 248"/>
              <p:cNvSpPr/>
              <p:nvPr/>
            </p:nvSpPr>
            <p:spPr>
              <a:xfrm rot="2715714">
                <a:off x="6834651" y="4993007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0" name="4-конечная звезда 249"/>
              <p:cNvSpPr/>
              <p:nvPr/>
            </p:nvSpPr>
            <p:spPr>
              <a:xfrm rot="2715714">
                <a:off x="6977527" y="5993139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1" name="4-конечная звезда 250"/>
              <p:cNvSpPr/>
              <p:nvPr/>
            </p:nvSpPr>
            <p:spPr>
              <a:xfrm rot="2715714">
                <a:off x="7763346" y="5278760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2" name="4-конечная звезда 251"/>
              <p:cNvSpPr/>
              <p:nvPr/>
            </p:nvSpPr>
            <p:spPr>
              <a:xfrm rot="2715714">
                <a:off x="8049097" y="3707123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3" name="4-конечная звезда 252"/>
              <p:cNvSpPr/>
              <p:nvPr/>
            </p:nvSpPr>
            <p:spPr>
              <a:xfrm rot="2715714">
                <a:off x="6691776" y="6636082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4" name="4-конечная звезда 253"/>
              <p:cNvSpPr/>
              <p:nvPr/>
            </p:nvSpPr>
            <p:spPr>
              <a:xfrm rot="2715714">
                <a:off x="5834519" y="6278891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5" name="4-конечная звезда 254"/>
              <p:cNvSpPr/>
              <p:nvPr/>
            </p:nvSpPr>
            <p:spPr>
              <a:xfrm rot="2715714">
                <a:off x="8191972" y="6064577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6" name="4-конечная звезда 255"/>
              <p:cNvSpPr/>
              <p:nvPr/>
            </p:nvSpPr>
            <p:spPr>
              <a:xfrm rot="2715714">
                <a:off x="7263279" y="5778826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7" name="4-конечная звезда 256"/>
              <p:cNvSpPr/>
              <p:nvPr/>
            </p:nvSpPr>
            <p:spPr>
              <a:xfrm rot="2715714">
                <a:off x="4048569" y="6636080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78" name="Группа 102"/>
          <p:cNvGrpSpPr/>
          <p:nvPr/>
        </p:nvGrpSpPr>
        <p:grpSpPr>
          <a:xfrm>
            <a:off x="7215206" y="3071810"/>
            <a:ext cx="180000" cy="180000"/>
            <a:chOff x="1059633" y="4631541"/>
            <a:chExt cx="311951" cy="314332"/>
          </a:xfrm>
        </p:grpSpPr>
        <p:sp>
          <p:nvSpPr>
            <p:cNvPr id="104" name="Овал 103"/>
            <p:cNvSpPr/>
            <p:nvPr/>
          </p:nvSpPr>
          <p:spPr>
            <a:xfrm>
              <a:off x="1059633" y="4631541"/>
              <a:ext cx="311951" cy="314332"/>
            </a:xfrm>
            <a:prstGeom prst="ellipse">
              <a:avLst/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1107253" y="4676780"/>
              <a:ext cx="214314" cy="214314"/>
            </a:xfrm>
            <a:prstGeom prst="ellipse">
              <a:avLst/>
            </a:prstGeom>
            <a:solidFill>
              <a:schemeClr val="bg1"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1142976" y="4714884"/>
              <a:ext cx="142876" cy="1428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9" name="Группа 337"/>
          <p:cNvGrpSpPr/>
          <p:nvPr/>
        </p:nvGrpSpPr>
        <p:grpSpPr>
          <a:xfrm>
            <a:off x="2285984" y="1428736"/>
            <a:ext cx="6858016" cy="5429264"/>
            <a:chOff x="2285984" y="1428736"/>
            <a:chExt cx="6858016" cy="5429264"/>
          </a:xfrm>
        </p:grpSpPr>
        <p:grpSp>
          <p:nvGrpSpPr>
            <p:cNvPr id="82" name="Группа 106"/>
            <p:cNvGrpSpPr/>
            <p:nvPr/>
          </p:nvGrpSpPr>
          <p:grpSpPr>
            <a:xfrm>
              <a:off x="6000760" y="1785926"/>
              <a:ext cx="311951" cy="314332"/>
              <a:chOff x="1059633" y="4631541"/>
              <a:chExt cx="311951" cy="314332"/>
            </a:xfrm>
          </p:grpSpPr>
          <p:sp>
            <p:nvSpPr>
              <p:cNvPr id="108" name="Овал 107"/>
              <p:cNvSpPr/>
              <p:nvPr/>
            </p:nvSpPr>
            <p:spPr>
              <a:xfrm>
                <a:off x="1059633" y="4631541"/>
                <a:ext cx="311951" cy="314332"/>
              </a:xfrm>
              <a:prstGeom prst="ellipse">
                <a:avLst/>
              </a:prstGeom>
              <a:solidFill>
                <a:schemeClr val="bg1">
                  <a:alpha val="4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9" name="Овал 108"/>
              <p:cNvSpPr/>
              <p:nvPr/>
            </p:nvSpPr>
            <p:spPr>
              <a:xfrm>
                <a:off x="1107253" y="4676780"/>
                <a:ext cx="214314" cy="214314"/>
              </a:xfrm>
              <a:prstGeom prst="ellipse">
                <a:avLst/>
              </a:prstGeom>
              <a:solidFill>
                <a:schemeClr val="bg1">
                  <a:alpha val="5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0" name="Овал 109"/>
              <p:cNvSpPr/>
              <p:nvPr/>
            </p:nvSpPr>
            <p:spPr>
              <a:xfrm>
                <a:off x="1142976" y="4714884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3" name="Группа 122"/>
            <p:cNvGrpSpPr/>
            <p:nvPr/>
          </p:nvGrpSpPr>
          <p:grpSpPr>
            <a:xfrm>
              <a:off x="6715140" y="2357430"/>
              <a:ext cx="216000" cy="216000"/>
              <a:chOff x="1059633" y="4631541"/>
              <a:chExt cx="311951" cy="314332"/>
            </a:xfrm>
          </p:grpSpPr>
          <p:sp>
            <p:nvSpPr>
              <p:cNvPr id="124" name="Овал 123"/>
              <p:cNvSpPr/>
              <p:nvPr/>
            </p:nvSpPr>
            <p:spPr>
              <a:xfrm>
                <a:off x="1059633" y="4631541"/>
                <a:ext cx="311951" cy="314332"/>
              </a:xfrm>
              <a:prstGeom prst="ellipse">
                <a:avLst/>
              </a:prstGeom>
              <a:solidFill>
                <a:schemeClr val="bg1">
                  <a:alpha val="4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5" name="Овал 124"/>
              <p:cNvSpPr/>
              <p:nvPr/>
            </p:nvSpPr>
            <p:spPr>
              <a:xfrm>
                <a:off x="1107253" y="4676780"/>
                <a:ext cx="214314" cy="214314"/>
              </a:xfrm>
              <a:prstGeom prst="ellipse">
                <a:avLst/>
              </a:prstGeom>
              <a:solidFill>
                <a:schemeClr val="bg1">
                  <a:alpha val="5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6" name="Овал 125"/>
              <p:cNvSpPr/>
              <p:nvPr/>
            </p:nvSpPr>
            <p:spPr>
              <a:xfrm>
                <a:off x="1142976" y="4714884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4" name="Группа 319"/>
            <p:cNvGrpSpPr/>
            <p:nvPr/>
          </p:nvGrpSpPr>
          <p:grpSpPr>
            <a:xfrm>
              <a:off x="2285984" y="2714620"/>
              <a:ext cx="6858016" cy="4143380"/>
              <a:chOff x="2285984" y="2714620"/>
              <a:chExt cx="6858016" cy="4143380"/>
            </a:xfrm>
          </p:grpSpPr>
          <p:grpSp>
            <p:nvGrpSpPr>
              <p:cNvPr id="90" name="Группа 89"/>
              <p:cNvGrpSpPr/>
              <p:nvPr/>
            </p:nvGrpSpPr>
            <p:grpSpPr>
              <a:xfrm>
                <a:off x="4071934" y="5286388"/>
                <a:ext cx="216000" cy="216000"/>
                <a:chOff x="1059633" y="4631541"/>
                <a:chExt cx="311951" cy="314332"/>
              </a:xfrm>
            </p:grpSpPr>
            <p:sp>
              <p:nvSpPr>
                <p:cNvPr id="89" name="Овал 88"/>
                <p:cNvSpPr/>
                <p:nvPr/>
              </p:nvSpPr>
              <p:spPr>
                <a:xfrm>
                  <a:off x="1059633" y="4631541"/>
                  <a:ext cx="311951" cy="314332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8" name="Овал 87"/>
                <p:cNvSpPr/>
                <p:nvPr/>
              </p:nvSpPr>
              <p:spPr>
                <a:xfrm>
                  <a:off x="1107253" y="4676780"/>
                  <a:ext cx="214314" cy="214314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7" name="Овал 86"/>
                <p:cNvSpPr/>
                <p:nvPr/>
              </p:nvSpPr>
              <p:spPr>
                <a:xfrm>
                  <a:off x="1142976" y="471488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91" name="Группа 90"/>
              <p:cNvGrpSpPr/>
              <p:nvPr/>
            </p:nvGrpSpPr>
            <p:grpSpPr>
              <a:xfrm>
                <a:off x="3000364" y="3571876"/>
                <a:ext cx="311951" cy="314332"/>
                <a:chOff x="1059633" y="4631541"/>
                <a:chExt cx="311951" cy="314332"/>
              </a:xfrm>
            </p:grpSpPr>
            <p:sp>
              <p:nvSpPr>
                <p:cNvPr id="92" name="Овал 91"/>
                <p:cNvSpPr/>
                <p:nvPr/>
              </p:nvSpPr>
              <p:spPr>
                <a:xfrm>
                  <a:off x="1059633" y="4631541"/>
                  <a:ext cx="311951" cy="314332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3" name="Овал 92"/>
                <p:cNvSpPr/>
                <p:nvPr/>
              </p:nvSpPr>
              <p:spPr>
                <a:xfrm>
                  <a:off x="1107253" y="4676780"/>
                  <a:ext cx="214314" cy="214314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4" name="Овал 93"/>
                <p:cNvSpPr/>
                <p:nvPr/>
              </p:nvSpPr>
              <p:spPr>
                <a:xfrm>
                  <a:off x="1142976" y="471488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95" name="Группа 94"/>
              <p:cNvGrpSpPr/>
              <p:nvPr/>
            </p:nvGrpSpPr>
            <p:grpSpPr>
              <a:xfrm>
                <a:off x="2285984" y="2714620"/>
                <a:ext cx="252000" cy="252000"/>
                <a:chOff x="1059633" y="4631541"/>
                <a:chExt cx="311951" cy="314332"/>
              </a:xfrm>
            </p:grpSpPr>
            <p:sp>
              <p:nvSpPr>
                <p:cNvPr id="96" name="Овал 95"/>
                <p:cNvSpPr/>
                <p:nvPr/>
              </p:nvSpPr>
              <p:spPr>
                <a:xfrm>
                  <a:off x="1059633" y="4631541"/>
                  <a:ext cx="311951" cy="314332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7" name="Овал 96"/>
                <p:cNvSpPr/>
                <p:nvPr/>
              </p:nvSpPr>
              <p:spPr>
                <a:xfrm>
                  <a:off x="1107253" y="4676780"/>
                  <a:ext cx="214314" cy="214314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8" name="Овал 97"/>
                <p:cNvSpPr/>
                <p:nvPr/>
              </p:nvSpPr>
              <p:spPr>
                <a:xfrm>
                  <a:off x="1142976" y="471488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99" name="Группа 98"/>
              <p:cNvGrpSpPr/>
              <p:nvPr/>
            </p:nvGrpSpPr>
            <p:grpSpPr>
              <a:xfrm>
                <a:off x="6929454" y="3643314"/>
                <a:ext cx="288000" cy="288000"/>
                <a:chOff x="1059633" y="4631541"/>
                <a:chExt cx="311951" cy="314332"/>
              </a:xfrm>
            </p:grpSpPr>
            <p:sp>
              <p:nvSpPr>
                <p:cNvPr id="100" name="Овал 99"/>
                <p:cNvSpPr/>
                <p:nvPr/>
              </p:nvSpPr>
              <p:spPr>
                <a:xfrm>
                  <a:off x="1059633" y="4631541"/>
                  <a:ext cx="311951" cy="314332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1" name="Овал 100"/>
                <p:cNvSpPr/>
                <p:nvPr/>
              </p:nvSpPr>
              <p:spPr>
                <a:xfrm>
                  <a:off x="1107253" y="4676780"/>
                  <a:ext cx="214314" cy="214314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2" name="Овал 101"/>
                <p:cNvSpPr/>
                <p:nvPr/>
              </p:nvSpPr>
              <p:spPr>
                <a:xfrm>
                  <a:off x="1142976" y="471488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03" name="Группа 110"/>
              <p:cNvGrpSpPr/>
              <p:nvPr/>
            </p:nvGrpSpPr>
            <p:grpSpPr>
              <a:xfrm>
                <a:off x="2285984" y="3643314"/>
                <a:ext cx="311951" cy="314332"/>
                <a:chOff x="1059633" y="4631541"/>
                <a:chExt cx="311951" cy="314332"/>
              </a:xfrm>
            </p:grpSpPr>
            <p:sp>
              <p:nvSpPr>
                <p:cNvPr id="112" name="Овал 111"/>
                <p:cNvSpPr/>
                <p:nvPr/>
              </p:nvSpPr>
              <p:spPr>
                <a:xfrm>
                  <a:off x="1059633" y="4631541"/>
                  <a:ext cx="311951" cy="314332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3" name="Овал 112"/>
                <p:cNvSpPr/>
                <p:nvPr/>
              </p:nvSpPr>
              <p:spPr>
                <a:xfrm>
                  <a:off x="1107253" y="4676780"/>
                  <a:ext cx="214314" cy="214314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4" name="Овал 113"/>
                <p:cNvSpPr/>
                <p:nvPr/>
              </p:nvSpPr>
              <p:spPr>
                <a:xfrm>
                  <a:off x="1142976" y="471488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07" name="Группа 114"/>
              <p:cNvGrpSpPr/>
              <p:nvPr/>
            </p:nvGrpSpPr>
            <p:grpSpPr>
              <a:xfrm>
                <a:off x="7572396" y="3571876"/>
                <a:ext cx="252000" cy="252000"/>
                <a:chOff x="1059633" y="4631541"/>
                <a:chExt cx="311951" cy="314332"/>
              </a:xfrm>
            </p:grpSpPr>
            <p:sp>
              <p:nvSpPr>
                <p:cNvPr id="116" name="Овал 115"/>
                <p:cNvSpPr/>
                <p:nvPr/>
              </p:nvSpPr>
              <p:spPr>
                <a:xfrm>
                  <a:off x="1059633" y="4631541"/>
                  <a:ext cx="311951" cy="314332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7" name="Овал 116"/>
                <p:cNvSpPr/>
                <p:nvPr/>
              </p:nvSpPr>
              <p:spPr>
                <a:xfrm>
                  <a:off x="1107253" y="4676780"/>
                  <a:ext cx="214314" cy="214314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8" name="Овал 117"/>
                <p:cNvSpPr/>
                <p:nvPr/>
              </p:nvSpPr>
              <p:spPr>
                <a:xfrm>
                  <a:off x="1142976" y="471488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11" name="Группа 118"/>
              <p:cNvGrpSpPr/>
              <p:nvPr/>
            </p:nvGrpSpPr>
            <p:grpSpPr>
              <a:xfrm>
                <a:off x="6572264" y="3071810"/>
                <a:ext cx="252000" cy="252000"/>
                <a:chOff x="1059633" y="4631541"/>
                <a:chExt cx="311951" cy="314332"/>
              </a:xfrm>
            </p:grpSpPr>
            <p:sp>
              <p:nvSpPr>
                <p:cNvPr id="120" name="Овал 119"/>
                <p:cNvSpPr/>
                <p:nvPr/>
              </p:nvSpPr>
              <p:spPr>
                <a:xfrm>
                  <a:off x="1059633" y="4631541"/>
                  <a:ext cx="311951" cy="314332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1" name="Овал 120"/>
                <p:cNvSpPr/>
                <p:nvPr/>
              </p:nvSpPr>
              <p:spPr>
                <a:xfrm>
                  <a:off x="1107253" y="4676780"/>
                  <a:ext cx="214314" cy="214314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2" name="Овал 121"/>
                <p:cNvSpPr/>
                <p:nvPr/>
              </p:nvSpPr>
              <p:spPr>
                <a:xfrm>
                  <a:off x="1142976" y="471488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15" name="Группа 126"/>
              <p:cNvGrpSpPr/>
              <p:nvPr/>
            </p:nvGrpSpPr>
            <p:grpSpPr>
              <a:xfrm>
                <a:off x="3428992" y="4643446"/>
                <a:ext cx="180000" cy="180000"/>
                <a:chOff x="1059633" y="4631541"/>
                <a:chExt cx="311951" cy="314332"/>
              </a:xfrm>
            </p:grpSpPr>
            <p:sp>
              <p:nvSpPr>
                <p:cNvPr id="128" name="Овал 127"/>
                <p:cNvSpPr/>
                <p:nvPr/>
              </p:nvSpPr>
              <p:spPr>
                <a:xfrm>
                  <a:off x="1059633" y="4631541"/>
                  <a:ext cx="311951" cy="314332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9" name="Овал 128"/>
                <p:cNvSpPr/>
                <p:nvPr/>
              </p:nvSpPr>
              <p:spPr>
                <a:xfrm>
                  <a:off x="1107253" y="4676780"/>
                  <a:ext cx="214314" cy="214314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0" name="Овал 129"/>
                <p:cNvSpPr/>
                <p:nvPr/>
              </p:nvSpPr>
              <p:spPr>
                <a:xfrm>
                  <a:off x="1142976" y="471488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19" name="Группа 130"/>
              <p:cNvGrpSpPr/>
              <p:nvPr/>
            </p:nvGrpSpPr>
            <p:grpSpPr>
              <a:xfrm>
                <a:off x="3929058" y="4714884"/>
                <a:ext cx="311951" cy="314332"/>
                <a:chOff x="1059633" y="4631541"/>
                <a:chExt cx="311951" cy="314332"/>
              </a:xfrm>
            </p:grpSpPr>
            <p:sp>
              <p:nvSpPr>
                <p:cNvPr id="132" name="Овал 131"/>
                <p:cNvSpPr/>
                <p:nvPr/>
              </p:nvSpPr>
              <p:spPr>
                <a:xfrm>
                  <a:off x="1059633" y="4631541"/>
                  <a:ext cx="311951" cy="314332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3" name="Овал 132"/>
                <p:cNvSpPr/>
                <p:nvPr/>
              </p:nvSpPr>
              <p:spPr>
                <a:xfrm>
                  <a:off x="1107253" y="4676780"/>
                  <a:ext cx="214314" cy="214314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4" name="Овал 133"/>
                <p:cNvSpPr/>
                <p:nvPr/>
              </p:nvSpPr>
              <p:spPr>
                <a:xfrm>
                  <a:off x="1142976" y="471488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23" name="Группа 134"/>
              <p:cNvGrpSpPr/>
              <p:nvPr/>
            </p:nvGrpSpPr>
            <p:grpSpPr>
              <a:xfrm>
                <a:off x="4857752" y="4786322"/>
                <a:ext cx="311951" cy="314332"/>
                <a:chOff x="1059633" y="4631541"/>
                <a:chExt cx="311951" cy="314332"/>
              </a:xfrm>
            </p:grpSpPr>
            <p:sp>
              <p:nvSpPr>
                <p:cNvPr id="136" name="Овал 135"/>
                <p:cNvSpPr/>
                <p:nvPr/>
              </p:nvSpPr>
              <p:spPr>
                <a:xfrm>
                  <a:off x="1059633" y="4631541"/>
                  <a:ext cx="311951" cy="314332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7" name="Овал 136"/>
                <p:cNvSpPr/>
                <p:nvPr/>
              </p:nvSpPr>
              <p:spPr>
                <a:xfrm>
                  <a:off x="1107253" y="4676780"/>
                  <a:ext cx="214314" cy="214314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8" name="Овал 137"/>
                <p:cNvSpPr/>
                <p:nvPr/>
              </p:nvSpPr>
              <p:spPr>
                <a:xfrm>
                  <a:off x="1142976" y="471488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27" name="Группа 138"/>
              <p:cNvGrpSpPr/>
              <p:nvPr/>
            </p:nvGrpSpPr>
            <p:grpSpPr>
              <a:xfrm>
                <a:off x="7643834" y="6357958"/>
                <a:ext cx="311951" cy="314332"/>
                <a:chOff x="1059633" y="4631541"/>
                <a:chExt cx="311951" cy="314332"/>
              </a:xfrm>
            </p:grpSpPr>
            <p:sp>
              <p:nvSpPr>
                <p:cNvPr id="140" name="Овал 139"/>
                <p:cNvSpPr/>
                <p:nvPr/>
              </p:nvSpPr>
              <p:spPr>
                <a:xfrm>
                  <a:off x="1059633" y="4631541"/>
                  <a:ext cx="311951" cy="314332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1" name="Овал 140"/>
                <p:cNvSpPr/>
                <p:nvPr/>
              </p:nvSpPr>
              <p:spPr>
                <a:xfrm>
                  <a:off x="1107253" y="4676780"/>
                  <a:ext cx="214314" cy="214314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2" name="Овал 141"/>
                <p:cNvSpPr/>
                <p:nvPr/>
              </p:nvSpPr>
              <p:spPr>
                <a:xfrm>
                  <a:off x="1142976" y="471488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31" name="Группа 142"/>
              <p:cNvGrpSpPr/>
              <p:nvPr/>
            </p:nvGrpSpPr>
            <p:grpSpPr>
              <a:xfrm>
                <a:off x="5286380" y="6543668"/>
                <a:ext cx="311951" cy="314332"/>
                <a:chOff x="1059633" y="4631541"/>
                <a:chExt cx="311951" cy="314332"/>
              </a:xfrm>
            </p:grpSpPr>
            <p:sp>
              <p:nvSpPr>
                <p:cNvPr id="144" name="Овал 143"/>
                <p:cNvSpPr/>
                <p:nvPr/>
              </p:nvSpPr>
              <p:spPr>
                <a:xfrm>
                  <a:off x="1059633" y="4631541"/>
                  <a:ext cx="311951" cy="314332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5" name="Овал 144"/>
                <p:cNvSpPr/>
                <p:nvPr/>
              </p:nvSpPr>
              <p:spPr>
                <a:xfrm>
                  <a:off x="1107253" y="4676780"/>
                  <a:ext cx="214314" cy="214314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6" name="Овал 145"/>
                <p:cNvSpPr/>
                <p:nvPr/>
              </p:nvSpPr>
              <p:spPr>
                <a:xfrm>
                  <a:off x="1142976" y="471488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35" name="Группа 146"/>
              <p:cNvGrpSpPr/>
              <p:nvPr/>
            </p:nvGrpSpPr>
            <p:grpSpPr>
              <a:xfrm>
                <a:off x="6286512" y="5857892"/>
                <a:ext cx="311951" cy="314332"/>
                <a:chOff x="1059633" y="4631541"/>
                <a:chExt cx="311951" cy="314332"/>
              </a:xfrm>
            </p:grpSpPr>
            <p:sp>
              <p:nvSpPr>
                <p:cNvPr id="148" name="Овал 147"/>
                <p:cNvSpPr/>
                <p:nvPr/>
              </p:nvSpPr>
              <p:spPr>
                <a:xfrm>
                  <a:off x="1059633" y="4631541"/>
                  <a:ext cx="311951" cy="314332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9" name="Овал 148"/>
                <p:cNvSpPr/>
                <p:nvPr/>
              </p:nvSpPr>
              <p:spPr>
                <a:xfrm>
                  <a:off x="1107253" y="4676780"/>
                  <a:ext cx="214314" cy="214314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0" name="Овал 149"/>
                <p:cNvSpPr/>
                <p:nvPr/>
              </p:nvSpPr>
              <p:spPr>
                <a:xfrm>
                  <a:off x="1142976" y="471488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39" name="Группа 150"/>
              <p:cNvGrpSpPr/>
              <p:nvPr/>
            </p:nvGrpSpPr>
            <p:grpSpPr>
              <a:xfrm>
                <a:off x="8072462" y="4929198"/>
                <a:ext cx="311951" cy="314332"/>
                <a:chOff x="1059633" y="4631541"/>
                <a:chExt cx="311951" cy="314332"/>
              </a:xfrm>
            </p:grpSpPr>
            <p:sp>
              <p:nvSpPr>
                <p:cNvPr id="152" name="Овал 151"/>
                <p:cNvSpPr/>
                <p:nvPr/>
              </p:nvSpPr>
              <p:spPr>
                <a:xfrm>
                  <a:off x="1059633" y="4631541"/>
                  <a:ext cx="311951" cy="314332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3" name="Овал 152"/>
                <p:cNvSpPr/>
                <p:nvPr/>
              </p:nvSpPr>
              <p:spPr>
                <a:xfrm>
                  <a:off x="1107253" y="4676780"/>
                  <a:ext cx="214314" cy="214314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4" name="Овал 153"/>
                <p:cNvSpPr/>
                <p:nvPr/>
              </p:nvSpPr>
              <p:spPr>
                <a:xfrm>
                  <a:off x="1142976" y="471488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43" name="Группа 154"/>
              <p:cNvGrpSpPr/>
              <p:nvPr/>
            </p:nvGrpSpPr>
            <p:grpSpPr>
              <a:xfrm>
                <a:off x="7286644" y="4572008"/>
                <a:ext cx="288000" cy="288000"/>
                <a:chOff x="1059633" y="4631541"/>
                <a:chExt cx="311951" cy="314332"/>
              </a:xfrm>
            </p:grpSpPr>
            <p:sp>
              <p:nvSpPr>
                <p:cNvPr id="156" name="Овал 155"/>
                <p:cNvSpPr/>
                <p:nvPr/>
              </p:nvSpPr>
              <p:spPr>
                <a:xfrm>
                  <a:off x="1059633" y="4631541"/>
                  <a:ext cx="311951" cy="314332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7" name="Овал 156"/>
                <p:cNvSpPr/>
                <p:nvPr/>
              </p:nvSpPr>
              <p:spPr>
                <a:xfrm>
                  <a:off x="1107253" y="4676780"/>
                  <a:ext cx="214314" cy="214314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8" name="Овал 157"/>
                <p:cNvSpPr/>
                <p:nvPr/>
              </p:nvSpPr>
              <p:spPr>
                <a:xfrm>
                  <a:off x="1142976" y="471488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47" name="Группа 158"/>
              <p:cNvGrpSpPr/>
              <p:nvPr/>
            </p:nvGrpSpPr>
            <p:grpSpPr>
              <a:xfrm>
                <a:off x="8856000" y="6143644"/>
                <a:ext cx="288000" cy="288000"/>
                <a:chOff x="1059633" y="4631541"/>
                <a:chExt cx="311951" cy="314332"/>
              </a:xfrm>
            </p:grpSpPr>
            <p:sp>
              <p:nvSpPr>
                <p:cNvPr id="160" name="Овал 159"/>
                <p:cNvSpPr/>
                <p:nvPr/>
              </p:nvSpPr>
              <p:spPr>
                <a:xfrm>
                  <a:off x="1059633" y="4631541"/>
                  <a:ext cx="311951" cy="314332"/>
                </a:xfrm>
                <a:prstGeom prst="ellipse">
                  <a:avLst/>
                </a:prstGeom>
                <a:solidFill>
                  <a:schemeClr val="bg1">
                    <a:alpha val="4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1" name="Овал 160"/>
                <p:cNvSpPr/>
                <p:nvPr/>
              </p:nvSpPr>
              <p:spPr>
                <a:xfrm>
                  <a:off x="1107253" y="4676780"/>
                  <a:ext cx="214314" cy="214314"/>
                </a:xfrm>
                <a:prstGeom prst="ellipse">
                  <a:avLst/>
                </a:prstGeom>
                <a:solidFill>
                  <a:schemeClr val="bg1">
                    <a:alpha val="56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2" name="Овал 161"/>
                <p:cNvSpPr/>
                <p:nvPr/>
              </p:nvSpPr>
              <p:spPr>
                <a:xfrm>
                  <a:off x="1142976" y="4714884"/>
                  <a:ext cx="142876" cy="1428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151" name="Группа 162"/>
            <p:cNvGrpSpPr/>
            <p:nvPr/>
          </p:nvGrpSpPr>
          <p:grpSpPr>
            <a:xfrm>
              <a:off x="6786578" y="1857364"/>
              <a:ext cx="180000" cy="180000"/>
              <a:chOff x="1059633" y="4631541"/>
              <a:chExt cx="311951" cy="314332"/>
            </a:xfrm>
          </p:grpSpPr>
          <p:sp>
            <p:nvSpPr>
              <p:cNvPr id="164" name="Овал 163"/>
              <p:cNvSpPr/>
              <p:nvPr/>
            </p:nvSpPr>
            <p:spPr>
              <a:xfrm>
                <a:off x="1059633" y="4631541"/>
                <a:ext cx="311951" cy="314332"/>
              </a:xfrm>
              <a:prstGeom prst="ellipse">
                <a:avLst/>
              </a:prstGeom>
              <a:solidFill>
                <a:schemeClr val="bg1">
                  <a:alpha val="4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5" name="Овал 164"/>
              <p:cNvSpPr/>
              <p:nvPr/>
            </p:nvSpPr>
            <p:spPr>
              <a:xfrm>
                <a:off x="1107253" y="4676780"/>
                <a:ext cx="214314" cy="214314"/>
              </a:xfrm>
              <a:prstGeom prst="ellipse">
                <a:avLst/>
              </a:prstGeom>
              <a:solidFill>
                <a:schemeClr val="bg1">
                  <a:alpha val="5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6" name="Овал 165"/>
              <p:cNvSpPr/>
              <p:nvPr/>
            </p:nvSpPr>
            <p:spPr>
              <a:xfrm>
                <a:off x="1142976" y="4714884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5" name="Группа 166"/>
            <p:cNvGrpSpPr/>
            <p:nvPr/>
          </p:nvGrpSpPr>
          <p:grpSpPr>
            <a:xfrm>
              <a:off x="6858016" y="1428736"/>
              <a:ext cx="180000" cy="180000"/>
              <a:chOff x="1059633" y="4631541"/>
              <a:chExt cx="311951" cy="314332"/>
            </a:xfrm>
          </p:grpSpPr>
          <p:sp>
            <p:nvSpPr>
              <p:cNvPr id="168" name="Овал 167"/>
              <p:cNvSpPr/>
              <p:nvPr/>
            </p:nvSpPr>
            <p:spPr>
              <a:xfrm>
                <a:off x="1059633" y="4631541"/>
                <a:ext cx="311951" cy="314332"/>
              </a:xfrm>
              <a:prstGeom prst="ellipse">
                <a:avLst/>
              </a:prstGeom>
              <a:solidFill>
                <a:schemeClr val="bg1">
                  <a:alpha val="4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9" name="Овал 168"/>
              <p:cNvSpPr/>
              <p:nvPr/>
            </p:nvSpPr>
            <p:spPr>
              <a:xfrm>
                <a:off x="1107253" y="4676780"/>
                <a:ext cx="214314" cy="214314"/>
              </a:xfrm>
              <a:prstGeom prst="ellipse">
                <a:avLst/>
              </a:prstGeom>
              <a:solidFill>
                <a:schemeClr val="bg1">
                  <a:alpha val="5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0" name="Овал 169"/>
              <p:cNvSpPr/>
              <p:nvPr/>
            </p:nvSpPr>
            <p:spPr>
              <a:xfrm>
                <a:off x="1142976" y="4714884"/>
                <a:ext cx="142876" cy="1428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59" name="Группа 278"/>
          <p:cNvGrpSpPr/>
          <p:nvPr/>
        </p:nvGrpSpPr>
        <p:grpSpPr>
          <a:xfrm rot="988095">
            <a:off x="628649" y="2844833"/>
            <a:ext cx="997933" cy="547800"/>
            <a:chOff x="436951" y="5641059"/>
            <a:chExt cx="1097712" cy="547800"/>
          </a:xfrm>
        </p:grpSpPr>
        <p:sp>
          <p:nvSpPr>
            <p:cNvPr id="273" name="Полилиния 272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4" name="Полилиния 273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5" name="Полилиния 274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6" name="Полилиния 275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63" name="Группа 270"/>
            <p:cNvGrpSpPr/>
            <p:nvPr/>
          </p:nvGrpSpPr>
          <p:grpSpPr>
            <a:xfrm rot="6409287">
              <a:off x="722586" y="5922491"/>
              <a:ext cx="464351" cy="68385"/>
              <a:chOff x="714348" y="5857885"/>
              <a:chExt cx="464351" cy="142883"/>
            </a:xfrm>
          </p:grpSpPr>
          <p:sp>
            <p:nvSpPr>
              <p:cNvPr id="259" name="Овал 258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0" name="Овал 259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1" name="Овал 260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2" name="Овал 261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3" name="Овал 262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4" name="Овал 263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5" name="Овал 264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6" name="Овал 265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7" name="Овал 266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8" name="Овал 267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9" name="Овал 268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0" name="Овал 269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77" name="Овал 276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8" name="Овал 277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7" name="Группа 279"/>
          <p:cNvGrpSpPr/>
          <p:nvPr/>
        </p:nvGrpSpPr>
        <p:grpSpPr>
          <a:xfrm rot="18551684">
            <a:off x="2171740" y="5715157"/>
            <a:ext cx="997933" cy="547800"/>
            <a:chOff x="436951" y="5641059"/>
            <a:chExt cx="1097712" cy="547800"/>
          </a:xfrm>
        </p:grpSpPr>
        <p:sp>
          <p:nvSpPr>
            <p:cNvPr id="281" name="Полилиния 280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2" name="Полилиния 281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3" name="Полилиния 282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4" name="Полилиния 283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75" name="Группа 270"/>
            <p:cNvGrpSpPr/>
            <p:nvPr/>
          </p:nvGrpSpPr>
          <p:grpSpPr>
            <a:xfrm rot="6409287">
              <a:off x="722594" y="5922489"/>
              <a:ext cx="464351" cy="68385"/>
              <a:chOff x="714348" y="5857885"/>
              <a:chExt cx="464351" cy="142883"/>
            </a:xfrm>
          </p:grpSpPr>
          <p:sp>
            <p:nvSpPr>
              <p:cNvPr id="288" name="Овал 287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9" name="Овал 288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0" name="Овал 289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1" name="Овал 290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2" name="Овал 291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3" name="Овал 292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4" name="Овал 293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5" name="Овал 294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6" name="Овал 295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7" name="Овал 296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8" name="Овал 297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9" name="Овал 298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86" name="Овал 285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6" name="Группа 299"/>
          <p:cNvGrpSpPr/>
          <p:nvPr/>
        </p:nvGrpSpPr>
        <p:grpSpPr>
          <a:xfrm rot="7277832">
            <a:off x="5637848" y="3652305"/>
            <a:ext cx="997933" cy="547800"/>
            <a:chOff x="436951" y="5641059"/>
            <a:chExt cx="1097712" cy="547800"/>
          </a:xfrm>
        </p:grpSpPr>
        <p:sp>
          <p:nvSpPr>
            <p:cNvPr id="301" name="Полилиния 300"/>
            <p:cNvSpPr/>
            <p:nvPr/>
          </p:nvSpPr>
          <p:spPr>
            <a:xfrm rot="21224982">
              <a:off x="979734" y="5759103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2" name="Полилиния 301"/>
            <p:cNvSpPr/>
            <p:nvPr/>
          </p:nvSpPr>
          <p:spPr>
            <a:xfrm rot="712339">
              <a:off x="936850" y="5913506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3" name="Полилиния 302"/>
            <p:cNvSpPr/>
            <p:nvPr/>
          </p:nvSpPr>
          <p:spPr>
            <a:xfrm rot="1902623" flipH="1">
              <a:off x="472491" y="5641059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4" name="Полилиния 303"/>
            <p:cNvSpPr/>
            <p:nvPr/>
          </p:nvSpPr>
          <p:spPr>
            <a:xfrm rot="9996320">
              <a:off x="436951" y="5848864"/>
              <a:ext cx="554929" cy="137302"/>
            </a:xfrm>
            <a:custGeom>
              <a:avLst/>
              <a:gdLst>
                <a:gd name="connsiteX0" fmla="*/ 23813 w 409575"/>
                <a:gd name="connsiteY0" fmla="*/ 0 h 130969"/>
                <a:gd name="connsiteX1" fmla="*/ 409575 w 409575"/>
                <a:gd name="connsiteY1" fmla="*/ 130969 h 130969"/>
                <a:gd name="connsiteX2" fmla="*/ 0 w 409575"/>
                <a:gd name="connsiteY2" fmla="*/ 85725 h 130969"/>
                <a:gd name="connsiteX3" fmla="*/ 23813 w 409575"/>
                <a:gd name="connsiteY3" fmla="*/ 0 h 130969"/>
                <a:gd name="connsiteX0" fmla="*/ 23845 w 409607"/>
                <a:gd name="connsiteY0" fmla="*/ 0 h 130969"/>
                <a:gd name="connsiteX1" fmla="*/ 409607 w 409607"/>
                <a:gd name="connsiteY1" fmla="*/ 130969 h 130969"/>
                <a:gd name="connsiteX2" fmla="*/ 0 w 409607"/>
                <a:gd name="connsiteY2" fmla="*/ 85725 h 130969"/>
                <a:gd name="connsiteX3" fmla="*/ 23845 w 409607"/>
                <a:gd name="connsiteY3" fmla="*/ 0 h 130969"/>
                <a:gd name="connsiteX0" fmla="*/ 23845 w 504881"/>
                <a:gd name="connsiteY0" fmla="*/ 0 h 130969"/>
                <a:gd name="connsiteX1" fmla="*/ 409607 w 504881"/>
                <a:gd name="connsiteY1" fmla="*/ 130969 h 130969"/>
                <a:gd name="connsiteX2" fmla="*/ 0 w 504881"/>
                <a:gd name="connsiteY2" fmla="*/ 85725 h 130969"/>
                <a:gd name="connsiteX3" fmla="*/ 23845 w 504881"/>
                <a:gd name="connsiteY3" fmla="*/ 0 h 130969"/>
                <a:gd name="connsiteX0" fmla="*/ 23845 w 626346"/>
                <a:gd name="connsiteY0" fmla="*/ 0 h 130969"/>
                <a:gd name="connsiteX1" fmla="*/ 409607 w 626346"/>
                <a:gd name="connsiteY1" fmla="*/ 130969 h 130969"/>
                <a:gd name="connsiteX2" fmla="*/ 0 w 626346"/>
                <a:gd name="connsiteY2" fmla="*/ 85725 h 130969"/>
                <a:gd name="connsiteX3" fmla="*/ 23845 w 626346"/>
                <a:gd name="connsiteY3" fmla="*/ 0 h 130969"/>
                <a:gd name="connsiteX0" fmla="*/ 23845 w 554929"/>
                <a:gd name="connsiteY0" fmla="*/ 0 h 130969"/>
                <a:gd name="connsiteX1" fmla="*/ 409607 w 554929"/>
                <a:gd name="connsiteY1" fmla="*/ 130969 h 130969"/>
                <a:gd name="connsiteX2" fmla="*/ 0 w 554929"/>
                <a:gd name="connsiteY2" fmla="*/ 85725 h 130969"/>
                <a:gd name="connsiteX3" fmla="*/ 23845 w 554929"/>
                <a:gd name="connsiteY3" fmla="*/ 0 h 130969"/>
                <a:gd name="connsiteX0" fmla="*/ 23845 w 554929"/>
                <a:gd name="connsiteY0" fmla="*/ 0 h 137302"/>
                <a:gd name="connsiteX1" fmla="*/ 409607 w 554929"/>
                <a:gd name="connsiteY1" fmla="*/ 130969 h 137302"/>
                <a:gd name="connsiteX2" fmla="*/ 0 w 554929"/>
                <a:gd name="connsiteY2" fmla="*/ 85725 h 137302"/>
                <a:gd name="connsiteX3" fmla="*/ 23845 w 554929"/>
                <a:gd name="connsiteY3" fmla="*/ 0 h 137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4929" h="137302">
                  <a:moveTo>
                    <a:pt x="23845" y="0"/>
                  </a:moveTo>
                  <a:cubicBezTo>
                    <a:pt x="152432" y="43656"/>
                    <a:pt x="554929" y="63449"/>
                    <a:pt x="409607" y="130969"/>
                  </a:cubicBezTo>
                  <a:cubicBezTo>
                    <a:pt x="282619" y="137302"/>
                    <a:pt x="136536" y="100806"/>
                    <a:pt x="0" y="85725"/>
                  </a:cubicBezTo>
                  <a:lnTo>
                    <a:pt x="23845" y="0"/>
                  </a:lnTo>
                  <a:close/>
                </a:path>
              </a:pathLst>
            </a:custGeom>
            <a:gradFill flip="none" rotWithShape="1">
              <a:gsLst>
                <a:gs pos="69000">
                  <a:schemeClr val="bg1">
                    <a:alpha val="51000"/>
                  </a:schemeClr>
                </a:gs>
                <a:gs pos="13000">
                  <a:schemeClr val="bg1">
                    <a:alpha val="90000"/>
                  </a:schemeClr>
                </a:gs>
                <a:gs pos="100000">
                  <a:schemeClr val="bg1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77" name="Группа 270"/>
            <p:cNvGrpSpPr/>
            <p:nvPr/>
          </p:nvGrpSpPr>
          <p:grpSpPr>
            <a:xfrm rot="6409287">
              <a:off x="722594" y="5922489"/>
              <a:ext cx="464351" cy="68385"/>
              <a:chOff x="714348" y="5857885"/>
              <a:chExt cx="464351" cy="142883"/>
            </a:xfrm>
          </p:grpSpPr>
          <p:sp>
            <p:nvSpPr>
              <p:cNvPr id="308" name="Овал 307"/>
              <p:cNvSpPr/>
              <p:nvPr/>
            </p:nvSpPr>
            <p:spPr>
              <a:xfrm>
                <a:off x="714348" y="5857892"/>
                <a:ext cx="71438" cy="142876"/>
              </a:xfrm>
              <a:prstGeom prst="ellipse">
                <a:avLst/>
              </a:prstGeom>
              <a:solidFill>
                <a:srgbClr val="EB2415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9" name="Овал 308"/>
              <p:cNvSpPr/>
              <p:nvPr/>
            </p:nvSpPr>
            <p:spPr>
              <a:xfrm>
                <a:off x="750063" y="5857892"/>
                <a:ext cx="71438" cy="142876"/>
              </a:xfrm>
              <a:prstGeom prst="ellipse">
                <a:avLst/>
              </a:prstGeom>
              <a:solidFill>
                <a:srgbClr val="F1700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0" name="Овал 309"/>
              <p:cNvSpPr/>
              <p:nvPr/>
            </p:nvSpPr>
            <p:spPr>
              <a:xfrm>
                <a:off x="785786" y="5857885"/>
                <a:ext cx="71438" cy="142876"/>
              </a:xfrm>
              <a:prstGeom prst="ellipse">
                <a:avLst/>
              </a:prstGeom>
              <a:solidFill>
                <a:srgbClr val="ED9513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1" name="Овал 310"/>
              <p:cNvSpPr/>
              <p:nvPr/>
            </p:nvSpPr>
            <p:spPr>
              <a:xfrm>
                <a:off x="823890" y="5857892"/>
                <a:ext cx="71438" cy="142876"/>
              </a:xfrm>
              <a:prstGeom prst="ellipse">
                <a:avLst/>
              </a:prstGeom>
              <a:solidFill>
                <a:srgbClr val="EFB01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2" name="Овал 311"/>
              <p:cNvSpPr/>
              <p:nvPr/>
            </p:nvSpPr>
            <p:spPr>
              <a:xfrm>
                <a:off x="857224" y="5857892"/>
                <a:ext cx="71438" cy="142876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3" name="Овал 312"/>
              <p:cNvSpPr/>
              <p:nvPr/>
            </p:nvSpPr>
            <p:spPr>
              <a:xfrm>
                <a:off x="888185" y="5857892"/>
                <a:ext cx="71438" cy="142876"/>
              </a:xfrm>
              <a:prstGeom prst="ellipse">
                <a:avLst/>
              </a:prstGeom>
              <a:solidFill>
                <a:srgbClr val="F6D40A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4" name="Овал 313"/>
              <p:cNvSpPr/>
              <p:nvPr/>
            </p:nvSpPr>
            <p:spPr>
              <a:xfrm>
                <a:off x="928662" y="5857892"/>
                <a:ext cx="71438" cy="142876"/>
              </a:xfrm>
              <a:prstGeom prst="ellipse">
                <a:avLst/>
              </a:prstGeom>
              <a:solidFill>
                <a:srgbClr val="F3E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5" name="Овал 314"/>
              <p:cNvSpPr/>
              <p:nvPr/>
            </p:nvSpPr>
            <p:spPr>
              <a:xfrm>
                <a:off x="964385" y="5857892"/>
                <a:ext cx="71438" cy="142876"/>
              </a:xfrm>
              <a:prstGeom prst="ellipse">
                <a:avLst/>
              </a:prstGeom>
              <a:solidFill>
                <a:srgbClr val="EDF20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6" name="Овал 315"/>
              <p:cNvSpPr/>
              <p:nvPr/>
            </p:nvSpPr>
            <p:spPr>
              <a:xfrm>
                <a:off x="1000100" y="5857892"/>
                <a:ext cx="71438" cy="142876"/>
              </a:xfrm>
              <a:prstGeom prst="ellipse">
                <a:avLst/>
              </a:prstGeom>
              <a:solidFill>
                <a:srgbClr val="BCF30D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7" name="Овал 316"/>
              <p:cNvSpPr/>
              <p:nvPr/>
            </p:nvSpPr>
            <p:spPr>
              <a:xfrm>
                <a:off x="1033434" y="5857892"/>
                <a:ext cx="71438" cy="142876"/>
              </a:xfrm>
              <a:prstGeom prst="ellipse">
                <a:avLst/>
              </a:prstGeom>
              <a:solidFill>
                <a:srgbClr val="ABF01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8" name="Овал 317"/>
              <p:cNvSpPr/>
              <p:nvPr/>
            </p:nvSpPr>
            <p:spPr>
              <a:xfrm>
                <a:off x="1071538" y="5857892"/>
                <a:ext cx="71438" cy="142876"/>
              </a:xfrm>
              <a:prstGeom prst="ellipse">
                <a:avLst/>
              </a:prstGeom>
              <a:solidFill>
                <a:srgbClr val="6DF03E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9" name="Овал 318"/>
              <p:cNvSpPr/>
              <p:nvPr/>
            </p:nvSpPr>
            <p:spPr>
              <a:xfrm>
                <a:off x="1107261" y="5857892"/>
                <a:ext cx="71438" cy="14287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06" name="Овал 305"/>
            <p:cNvSpPr/>
            <p:nvPr/>
          </p:nvSpPr>
          <p:spPr>
            <a:xfrm>
              <a:off x="978671" y="5722159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7" name="Овал 306"/>
            <p:cNvSpPr/>
            <p:nvPr/>
          </p:nvSpPr>
          <p:spPr>
            <a:xfrm>
              <a:off x="1018871" y="5731683"/>
              <a:ext cx="36000" cy="36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8" name="Группа 328"/>
          <p:cNvGrpSpPr/>
          <p:nvPr/>
        </p:nvGrpSpPr>
        <p:grpSpPr>
          <a:xfrm rot="19808028">
            <a:off x="7427827" y="857982"/>
            <a:ext cx="1494453" cy="1289049"/>
            <a:chOff x="3533771" y="2640017"/>
            <a:chExt cx="1789109" cy="1289049"/>
          </a:xfrm>
        </p:grpSpPr>
        <p:sp>
          <p:nvSpPr>
            <p:cNvPr id="324" name="Скругленный прямоугольник 323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1" name="Скругленный прямоугольник 320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7" name="Полилиния 326"/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032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8" name="Полилиния 327"/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032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3" name="Скругленный прямоугольник 322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5" name="Полилиния 324"/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032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6" name="Полилиния 325"/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20320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9" name="Группа 329"/>
          <p:cNvGrpSpPr/>
          <p:nvPr/>
        </p:nvGrpSpPr>
        <p:grpSpPr>
          <a:xfrm rot="21152800">
            <a:off x="439461" y="4221773"/>
            <a:ext cx="1494453" cy="1289049"/>
            <a:chOff x="3533771" y="2640017"/>
            <a:chExt cx="1789109" cy="1289049"/>
          </a:xfrm>
        </p:grpSpPr>
        <p:sp>
          <p:nvSpPr>
            <p:cNvPr id="331" name="Скругленный прямоугольник 330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2" name="Скругленный прямоугольник 331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3" name="Полилиния 332"/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4" name="Полилиния 333"/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5" name="Скругленный прямоугольник 334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6" name="Полилиния 335"/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7" name="Полилиния 336"/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1928802"/>
            <a:ext cx="7500990" cy="571504"/>
          </a:xfrm>
        </p:spPr>
        <p:txBody>
          <a:bodyPr>
            <a:no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Детям нравятся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превращаться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       в сказочных персонажей…</a:t>
            </a:r>
            <a:endParaRPr lang="ru-RU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80" name="Группа 321"/>
          <p:cNvGrpSpPr/>
          <p:nvPr/>
        </p:nvGrpSpPr>
        <p:grpSpPr>
          <a:xfrm rot="1859045">
            <a:off x="368024" y="792747"/>
            <a:ext cx="1494453" cy="1289049"/>
            <a:chOff x="3533771" y="2640017"/>
            <a:chExt cx="1789109" cy="1289049"/>
          </a:xfrm>
        </p:grpSpPr>
        <p:sp>
          <p:nvSpPr>
            <p:cNvPr id="344" name="Скругленный прямоугольник 343"/>
            <p:cNvSpPr/>
            <p:nvPr/>
          </p:nvSpPr>
          <p:spPr>
            <a:xfrm>
              <a:off x="4357686" y="3357562"/>
              <a:ext cx="142876" cy="357190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5" name="Скругленный прямоугольник 344"/>
            <p:cNvSpPr/>
            <p:nvPr/>
          </p:nvSpPr>
          <p:spPr>
            <a:xfrm>
              <a:off x="4357686" y="3143248"/>
              <a:ext cx="142876" cy="285752"/>
            </a:xfrm>
            <a:prstGeom prst="roundRect">
              <a:avLst>
                <a:gd name="adj" fmla="val 3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6" name="Полилиния 345"/>
            <p:cNvSpPr/>
            <p:nvPr/>
          </p:nvSpPr>
          <p:spPr>
            <a:xfrm flipV="1">
              <a:off x="4457695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7" name="Полилиния 346"/>
            <p:cNvSpPr/>
            <p:nvPr/>
          </p:nvSpPr>
          <p:spPr>
            <a:xfrm flipH="1" flipV="1">
              <a:off x="3824286" y="3286124"/>
              <a:ext cx="571504" cy="642942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8" name="Скругленный прямоугольник 347"/>
            <p:cNvSpPr/>
            <p:nvPr/>
          </p:nvSpPr>
          <p:spPr>
            <a:xfrm>
              <a:off x="4357686" y="3071810"/>
              <a:ext cx="142876" cy="142876"/>
            </a:xfrm>
            <a:prstGeom prst="roundRect">
              <a:avLst>
                <a:gd name="adj" fmla="val 4111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9" name="Полилиния 348"/>
            <p:cNvSpPr/>
            <p:nvPr/>
          </p:nvSpPr>
          <p:spPr>
            <a:xfrm>
              <a:off x="4457696" y="2640017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0" name="Полилиния 349"/>
            <p:cNvSpPr/>
            <p:nvPr/>
          </p:nvSpPr>
          <p:spPr>
            <a:xfrm flipH="1">
              <a:off x="3533771" y="2647945"/>
              <a:ext cx="865184" cy="888998"/>
            </a:xfrm>
            <a:custGeom>
              <a:avLst/>
              <a:gdLst>
                <a:gd name="connsiteX0" fmla="*/ 0 w 762000"/>
                <a:gd name="connsiteY0" fmla="*/ 466725 h 652463"/>
                <a:gd name="connsiteX1" fmla="*/ 762000 w 762000"/>
                <a:gd name="connsiteY1" fmla="*/ 0 h 652463"/>
                <a:gd name="connsiteX2" fmla="*/ 671513 w 762000"/>
                <a:gd name="connsiteY2" fmla="*/ 623888 h 652463"/>
                <a:gd name="connsiteX3" fmla="*/ 0 w 762000"/>
                <a:gd name="connsiteY3" fmla="*/ 652463 h 652463"/>
                <a:gd name="connsiteX4" fmla="*/ 0 w 762000"/>
                <a:gd name="connsiteY4" fmla="*/ 466725 h 652463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762000"/>
                <a:gd name="connsiteY0" fmla="*/ 565147 h 750885"/>
                <a:gd name="connsiteX1" fmla="*/ 762000 w 762000"/>
                <a:gd name="connsiteY1" fmla="*/ 98422 h 750885"/>
                <a:gd name="connsiteX2" fmla="*/ 671513 w 762000"/>
                <a:gd name="connsiteY2" fmla="*/ 722310 h 750885"/>
                <a:gd name="connsiteX3" fmla="*/ 0 w 762000"/>
                <a:gd name="connsiteY3" fmla="*/ 750885 h 750885"/>
                <a:gd name="connsiteX4" fmla="*/ 0 w 762000"/>
                <a:gd name="connsiteY4" fmla="*/ 565147 h 750885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752474"/>
                <a:gd name="connsiteX1" fmla="*/ 762000 w 865184"/>
                <a:gd name="connsiteY1" fmla="*/ 98422 h 752474"/>
                <a:gd name="connsiteX2" fmla="*/ 671513 w 865184"/>
                <a:gd name="connsiteY2" fmla="*/ 722310 h 752474"/>
                <a:gd name="connsiteX3" fmla="*/ 0 w 865184"/>
                <a:gd name="connsiteY3" fmla="*/ 750885 h 752474"/>
                <a:gd name="connsiteX4" fmla="*/ 0 w 865184"/>
                <a:gd name="connsiteY4" fmla="*/ 565147 h 752474"/>
                <a:gd name="connsiteX0" fmla="*/ 0 w 865184"/>
                <a:gd name="connsiteY0" fmla="*/ 565147 h 750885"/>
                <a:gd name="connsiteX1" fmla="*/ 762000 w 865184"/>
                <a:gd name="connsiteY1" fmla="*/ 98422 h 750885"/>
                <a:gd name="connsiteX2" fmla="*/ 671513 w 865184"/>
                <a:gd name="connsiteY2" fmla="*/ 722310 h 750885"/>
                <a:gd name="connsiteX3" fmla="*/ 0 w 865184"/>
                <a:gd name="connsiteY3" fmla="*/ 750885 h 750885"/>
                <a:gd name="connsiteX4" fmla="*/ 0 w 865184"/>
                <a:gd name="connsiteY4" fmla="*/ 565147 h 750885"/>
                <a:gd name="connsiteX0" fmla="*/ 0 w 865184"/>
                <a:gd name="connsiteY0" fmla="*/ 565147 h 888998"/>
                <a:gd name="connsiteX1" fmla="*/ 762000 w 865184"/>
                <a:gd name="connsiteY1" fmla="*/ 98422 h 888998"/>
                <a:gd name="connsiteX2" fmla="*/ 671513 w 865184"/>
                <a:gd name="connsiteY2" fmla="*/ 722310 h 888998"/>
                <a:gd name="connsiteX3" fmla="*/ 0 w 865184"/>
                <a:gd name="connsiteY3" fmla="*/ 750885 h 888998"/>
                <a:gd name="connsiteX4" fmla="*/ 0 w 865184"/>
                <a:gd name="connsiteY4" fmla="*/ 565147 h 88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84" h="888998">
                  <a:moveTo>
                    <a:pt x="0" y="565147"/>
                  </a:moveTo>
                  <a:cubicBezTo>
                    <a:pt x="363536" y="0"/>
                    <a:pt x="436560" y="163513"/>
                    <a:pt x="762000" y="98422"/>
                  </a:cubicBezTo>
                  <a:cubicBezTo>
                    <a:pt x="865184" y="358776"/>
                    <a:pt x="792154" y="666749"/>
                    <a:pt x="671513" y="722310"/>
                  </a:cubicBezTo>
                  <a:cubicBezTo>
                    <a:pt x="404810" y="888998"/>
                    <a:pt x="223838" y="741360"/>
                    <a:pt x="0" y="750885"/>
                  </a:cubicBezTo>
                  <a:lnTo>
                    <a:pt x="0" y="565147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4200000" scaled="0"/>
              <a:tileRect/>
            </a:gra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1016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spd="slow" advTm="5507">
    <p:wheel spokes="3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 descr="C:\Users\User\Desktop\ДОУ №1\111_PANA\P111093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18" y="-48"/>
            <a:ext cx="4586319" cy="685804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664">
    <p:wheel spokes="3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ДОУ №1\111_PANA\P11109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70" y="0"/>
            <a:ext cx="4395110" cy="657227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679">
    <p:wheel spokes="3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User\Desktop\ДОУ №1\111_PANA\P11109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0"/>
            <a:ext cx="4524688" cy="676588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507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ДОУ №1\Изображение 06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589266"/>
            <a:ext cx="7715303" cy="578694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492">
    <p:wheel spokes="8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ДОУ №1\111_PANA\P11109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5984" y="-16071"/>
            <a:ext cx="4597034" cy="687407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554">
    <p:wheel spokes="3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User\Desktop\ДОУ №1\111_PANA\P11109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84030" y="142852"/>
            <a:ext cx="4347449" cy="650085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460">
    <p:wheel spokes="3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User\Desktop\ДОУ №1\111_PANA\P11109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46" y="142852"/>
            <a:ext cx="4416350" cy="660388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850">
    <p:wheel spokes="3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143116"/>
            <a:ext cx="6143668" cy="10001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И самое главное –</a:t>
            </a:r>
            <a:br>
              <a:rPr lang="ru-RU" dirty="0" smtClean="0"/>
            </a:br>
            <a:r>
              <a:rPr lang="ru-RU" dirty="0" smtClean="0"/>
              <a:t>                                              наши дети умеют ДРУЖИТЬ !!!  </a:t>
            </a:r>
            <a:br>
              <a:rPr lang="ru-RU" dirty="0" smtClean="0"/>
            </a:br>
            <a:r>
              <a:rPr lang="ru-RU" dirty="0" smtClean="0"/>
              <a:t>                                                                                                        </a:t>
            </a:r>
            <a:r>
              <a:rPr lang="ru-RU" dirty="0" smtClean="0">
                <a:sym typeface="Wingdings" pitchFamily="2" charset="2"/>
              </a:rPr>
              <a:t></a:t>
            </a:r>
            <a:r>
              <a:rPr lang="ru-RU" dirty="0" smtClean="0"/>
              <a:t> </a:t>
            </a:r>
            <a:endParaRPr lang="ru-RU" sz="3600" dirty="0"/>
          </a:p>
        </p:txBody>
      </p:sp>
      <p:pic>
        <p:nvPicPr>
          <p:cNvPr id="7" name="Рисунок 6" descr="бабка1.gif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tretch>
            <a:fillRect/>
          </a:stretch>
        </p:blipFill>
        <p:spPr>
          <a:xfrm>
            <a:off x="3857620" y="357166"/>
            <a:ext cx="2248498" cy="1785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Группа 271"/>
          <p:cNvGrpSpPr/>
          <p:nvPr/>
        </p:nvGrpSpPr>
        <p:grpSpPr>
          <a:xfrm>
            <a:off x="1714480" y="-785842"/>
            <a:ext cx="7429520" cy="8576240"/>
            <a:chOff x="2000200" y="357166"/>
            <a:chExt cx="7143800" cy="7504670"/>
          </a:xfrm>
        </p:grpSpPr>
        <p:sp>
          <p:nvSpPr>
            <p:cNvPr id="5" name="Полилиния 4"/>
            <p:cNvSpPr/>
            <p:nvPr/>
          </p:nvSpPr>
          <p:spPr>
            <a:xfrm rot="19697534">
              <a:off x="2844885" y="2748695"/>
              <a:ext cx="2596519" cy="5113141"/>
            </a:xfrm>
            <a:custGeom>
              <a:avLst/>
              <a:gdLst>
                <a:gd name="connsiteX0" fmla="*/ 1639614 w 1639614"/>
                <a:gd name="connsiteY0" fmla="*/ 5465379 h 5465379"/>
                <a:gd name="connsiteX1" fmla="*/ 0 w 1639614"/>
                <a:gd name="connsiteY1" fmla="*/ 0 h 5465379"/>
                <a:gd name="connsiteX2" fmla="*/ 1387365 w 1639614"/>
                <a:gd name="connsiteY2" fmla="*/ 5465379 h 5465379"/>
                <a:gd name="connsiteX3" fmla="*/ 1639614 w 1639614"/>
                <a:gd name="connsiteY3" fmla="*/ 5465379 h 5465379"/>
                <a:gd name="connsiteX0" fmla="*/ 1639614 w 1639614"/>
                <a:gd name="connsiteY0" fmla="*/ 5465379 h 5465379"/>
                <a:gd name="connsiteX1" fmla="*/ 0 w 1639614"/>
                <a:gd name="connsiteY1" fmla="*/ 0 h 5465379"/>
                <a:gd name="connsiteX2" fmla="*/ 1387365 w 1639614"/>
                <a:gd name="connsiteY2" fmla="*/ 5465379 h 5465379"/>
                <a:gd name="connsiteX3" fmla="*/ 1639614 w 1639614"/>
                <a:gd name="connsiteY3" fmla="*/ 5465379 h 5465379"/>
                <a:gd name="connsiteX0" fmla="*/ 1639614 w 1639614"/>
                <a:gd name="connsiteY0" fmla="*/ 5465379 h 5465379"/>
                <a:gd name="connsiteX1" fmla="*/ 0 w 1639614"/>
                <a:gd name="connsiteY1" fmla="*/ 0 h 5465379"/>
                <a:gd name="connsiteX2" fmla="*/ 1387365 w 1639614"/>
                <a:gd name="connsiteY2" fmla="*/ 5465379 h 5465379"/>
                <a:gd name="connsiteX3" fmla="*/ 1639614 w 1639614"/>
                <a:gd name="connsiteY3" fmla="*/ 5465379 h 5465379"/>
                <a:gd name="connsiteX0" fmla="*/ 1639614 w 1639614"/>
                <a:gd name="connsiteY0" fmla="*/ 5465379 h 5465379"/>
                <a:gd name="connsiteX1" fmla="*/ 0 w 1639614"/>
                <a:gd name="connsiteY1" fmla="*/ 0 h 5465379"/>
                <a:gd name="connsiteX2" fmla="*/ 1387365 w 1639614"/>
                <a:gd name="connsiteY2" fmla="*/ 5465379 h 5465379"/>
                <a:gd name="connsiteX3" fmla="*/ 1639614 w 1639614"/>
                <a:gd name="connsiteY3" fmla="*/ 5465379 h 5465379"/>
                <a:gd name="connsiteX0" fmla="*/ 1639614 w 1639614"/>
                <a:gd name="connsiteY0" fmla="*/ 5465379 h 5465379"/>
                <a:gd name="connsiteX1" fmla="*/ 0 w 1639614"/>
                <a:gd name="connsiteY1" fmla="*/ 0 h 5465379"/>
                <a:gd name="connsiteX2" fmla="*/ 1387365 w 1639614"/>
                <a:gd name="connsiteY2" fmla="*/ 5465379 h 5465379"/>
                <a:gd name="connsiteX3" fmla="*/ 1639614 w 1639614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981927 w 1981927"/>
                <a:gd name="connsiteY0" fmla="*/ 5465379 h 5465379"/>
                <a:gd name="connsiteX1" fmla="*/ 342313 w 1981927"/>
                <a:gd name="connsiteY1" fmla="*/ 0 h 5465379"/>
                <a:gd name="connsiteX2" fmla="*/ 1729678 w 1981927"/>
                <a:gd name="connsiteY2" fmla="*/ 5465379 h 5465379"/>
                <a:gd name="connsiteX3" fmla="*/ 1981927 w 1981927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2030566 w 2030566"/>
                <a:gd name="connsiteY0" fmla="*/ 5465379 h 5465379"/>
                <a:gd name="connsiteX1" fmla="*/ 390952 w 2030566"/>
                <a:gd name="connsiteY1" fmla="*/ 0 h 5465379"/>
                <a:gd name="connsiteX2" fmla="*/ 1778317 w 2030566"/>
                <a:gd name="connsiteY2" fmla="*/ 5465379 h 5465379"/>
                <a:gd name="connsiteX3" fmla="*/ 2030566 w 2030566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819550 w 1819550"/>
                <a:gd name="connsiteY0" fmla="*/ 5465379 h 5465379"/>
                <a:gd name="connsiteX1" fmla="*/ 179936 w 1819550"/>
                <a:gd name="connsiteY1" fmla="*/ 0 h 5465379"/>
                <a:gd name="connsiteX2" fmla="*/ 1567301 w 1819550"/>
                <a:gd name="connsiteY2" fmla="*/ 5465379 h 5465379"/>
                <a:gd name="connsiteX3" fmla="*/ 1819550 w 1819550"/>
                <a:gd name="connsiteY3" fmla="*/ 5465379 h 5465379"/>
                <a:gd name="connsiteX0" fmla="*/ 1819550 w 1819550"/>
                <a:gd name="connsiteY0" fmla="*/ 5465379 h 5465379"/>
                <a:gd name="connsiteX1" fmla="*/ 179936 w 1819550"/>
                <a:gd name="connsiteY1" fmla="*/ 0 h 5465379"/>
                <a:gd name="connsiteX2" fmla="*/ 1567301 w 1819550"/>
                <a:gd name="connsiteY2" fmla="*/ 5465379 h 5465379"/>
                <a:gd name="connsiteX3" fmla="*/ 1819550 w 1819550"/>
                <a:gd name="connsiteY3" fmla="*/ 5465379 h 5465379"/>
                <a:gd name="connsiteX0" fmla="*/ 1819550 w 1819550"/>
                <a:gd name="connsiteY0" fmla="*/ 5465379 h 5465379"/>
                <a:gd name="connsiteX1" fmla="*/ 179936 w 1819550"/>
                <a:gd name="connsiteY1" fmla="*/ 0 h 5465379"/>
                <a:gd name="connsiteX2" fmla="*/ 1567301 w 1819550"/>
                <a:gd name="connsiteY2" fmla="*/ 5465379 h 5465379"/>
                <a:gd name="connsiteX3" fmla="*/ 1819550 w 1819550"/>
                <a:gd name="connsiteY3" fmla="*/ 5465379 h 5465379"/>
                <a:gd name="connsiteX0" fmla="*/ 2454247 w 2454247"/>
                <a:gd name="connsiteY0" fmla="*/ 5465379 h 5465379"/>
                <a:gd name="connsiteX1" fmla="*/ 814633 w 2454247"/>
                <a:gd name="connsiteY1" fmla="*/ 0 h 5465379"/>
                <a:gd name="connsiteX2" fmla="*/ 1552296 w 2454247"/>
                <a:gd name="connsiteY2" fmla="*/ 4985064 h 5465379"/>
                <a:gd name="connsiteX3" fmla="*/ 2454247 w 2454247"/>
                <a:gd name="connsiteY3" fmla="*/ 5465379 h 5465379"/>
                <a:gd name="connsiteX0" fmla="*/ 1819550 w 1819549"/>
                <a:gd name="connsiteY0" fmla="*/ 5113141 h 5113141"/>
                <a:gd name="connsiteX1" fmla="*/ 878961 w 1819549"/>
                <a:gd name="connsiteY1" fmla="*/ 0 h 5113141"/>
                <a:gd name="connsiteX2" fmla="*/ 1616624 w 1819549"/>
                <a:gd name="connsiteY2" fmla="*/ 4985064 h 5113141"/>
                <a:gd name="connsiteX3" fmla="*/ 1819550 w 1819549"/>
                <a:gd name="connsiteY3" fmla="*/ 5113141 h 5113141"/>
                <a:gd name="connsiteX0" fmla="*/ 1755222 w 1755222"/>
                <a:gd name="connsiteY0" fmla="*/ 5113141 h 5113141"/>
                <a:gd name="connsiteX1" fmla="*/ 814633 w 1755222"/>
                <a:gd name="connsiteY1" fmla="*/ 0 h 5113141"/>
                <a:gd name="connsiteX2" fmla="*/ 1552296 w 1755222"/>
                <a:gd name="connsiteY2" fmla="*/ 4985064 h 5113141"/>
                <a:gd name="connsiteX3" fmla="*/ 1755222 w 1755222"/>
                <a:gd name="connsiteY3" fmla="*/ 5113141 h 5113141"/>
                <a:gd name="connsiteX0" fmla="*/ 1755222 w 1755222"/>
                <a:gd name="connsiteY0" fmla="*/ 5113141 h 5113141"/>
                <a:gd name="connsiteX1" fmla="*/ 814633 w 1755222"/>
                <a:gd name="connsiteY1" fmla="*/ 0 h 5113141"/>
                <a:gd name="connsiteX2" fmla="*/ 1552296 w 1755222"/>
                <a:gd name="connsiteY2" fmla="*/ 4985064 h 5113141"/>
                <a:gd name="connsiteX3" fmla="*/ 1755222 w 1755222"/>
                <a:gd name="connsiteY3" fmla="*/ 5113141 h 5113141"/>
                <a:gd name="connsiteX0" fmla="*/ 1755222 w 1755222"/>
                <a:gd name="connsiteY0" fmla="*/ 5113141 h 5113141"/>
                <a:gd name="connsiteX1" fmla="*/ 814633 w 1755222"/>
                <a:gd name="connsiteY1" fmla="*/ 0 h 5113141"/>
                <a:gd name="connsiteX2" fmla="*/ 1552296 w 1755222"/>
                <a:gd name="connsiteY2" fmla="*/ 4985064 h 5113141"/>
                <a:gd name="connsiteX3" fmla="*/ 1755222 w 1755222"/>
                <a:gd name="connsiteY3" fmla="*/ 5113141 h 5113141"/>
                <a:gd name="connsiteX0" fmla="*/ 1755932 w 1755932"/>
                <a:gd name="connsiteY0" fmla="*/ 5113141 h 5113141"/>
                <a:gd name="connsiteX1" fmla="*/ 815343 w 1755932"/>
                <a:gd name="connsiteY1" fmla="*/ 0 h 5113141"/>
                <a:gd name="connsiteX2" fmla="*/ 1553006 w 1755932"/>
                <a:gd name="connsiteY2" fmla="*/ 4985064 h 5113141"/>
                <a:gd name="connsiteX3" fmla="*/ 1755932 w 1755932"/>
                <a:gd name="connsiteY3" fmla="*/ 5113141 h 5113141"/>
                <a:gd name="connsiteX0" fmla="*/ 1755932 w 1805883"/>
                <a:gd name="connsiteY0" fmla="*/ 5113141 h 5113141"/>
                <a:gd name="connsiteX1" fmla="*/ 815343 w 1805883"/>
                <a:gd name="connsiteY1" fmla="*/ 0 h 5113141"/>
                <a:gd name="connsiteX2" fmla="*/ 1553006 w 1805883"/>
                <a:gd name="connsiteY2" fmla="*/ 4985064 h 5113141"/>
                <a:gd name="connsiteX3" fmla="*/ 1755932 w 1805883"/>
                <a:gd name="connsiteY3" fmla="*/ 5113141 h 5113141"/>
                <a:gd name="connsiteX0" fmla="*/ 1755932 w 1755932"/>
                <a:gd name="connsiteY0" fmla="*/ 5113141 h 5113141"/>
                <a:gd name="connsiteX1" fmla="*/ 815343 w 1755932"/>
                <a:gd name="connsiteY1" fmla="*/ 0 h 5113141"/>
                <a:gd name="connsiteX2" fmla="*/ 1553006 w 1755932"/>
                <a:gd name="connsiteY2" fmla="*/ 4985064 h 5113141"/>
                <a:gd name="connsiteX3" fmla="*/ 1755932 w 1755932"/>
                <a:gd name="connsiteY3" fmla="*/ 5113141 h 5113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5932" h="5113141">
                  <a:moveTo>
                    <a:pt x="1755932" y="5113141"/>
                  </a:moveTo>
                  <a:cubicBezTo>
                    <a:pt x="0" y="3027674"/>
                    <a:pt x="1516251" y="300543"/>
                    <a:pt x="815343" y="0"/>
                  </a:cubicBezTo>
                  <a:cubicBezTo>
                    <a:pt x="1624576" y="821184"/>
                    <a:pt x="710" y="3307093"/>
                    <a:pt x="1553006" y="4985064"/>
                  </a:cubicBezTo>
                  <a:lnTo>
                    <a:pt x="1755932" y="5113141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  <a:effectLst>
              <a:outerShdw blurRad="2667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algn="ctr" rotWithShape="0">
                    <a:schemeClr val="bg1"/>
                  </a:outerShdw>
                </a:effectLst>
              </a:endParaRP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6535204" y="1392621"/>
              <a:ext cx="1819550" cy="5465379"/>
            </a:xfrm>
            <a:custGeom>
              <a:avLst/>
              <a:gdLst>
                <a:gd name="connsiteX0" fmla="*/ 1639614 w 1639614"/>
                <a:gd name="connsiteY0" fmla="*/ 5465379 h 5465379"/>
                <a:gd name="connsiteX1" fmla="*/ 0 w 1639614"/>
                <a:gd name="connsiteY1" fmla="*/ 0 h 5465379"/>
                <a:gd name="connsiteX2" fmla="*/ 1387365 w 1639614"/>
                <a:gd name="connsiteY2" fmla="*/ 5465379 h 5465379"/>
                <a:gd name="connsiteX3" fmla="*/ 1639614 w 1639614"/>
                <a:gd name="connsiteY3" fmla="*/ 5465379 h 5465379"/>
                <a:gd name="connsiteX0" fmla="*/ 1639614 w 1639614"/>
                <a:gd name="connsiteY0" fmla="*/ 5465379 h 5465379"/>
                <a:gd name="connsiteX1" fmla="*/ 0 w 1639614"/>
                <a:gd name="connsiteY1" fmla="*/ 0 h 5465379"/>
                <a:gd name="connsiteX2" fmla="*/ 1387365 w 1639614"/>
                <a:gd name="connsiteY2" fmla="*/ 5465379 h 5465379"/>
                <a:gd name="connsiteX3" fmla="*/ 1639614 w 1639614"/>
                <a:gd name="connsiteY3" fmla="*/ 5465379 h 5465379"/>
                <a:gd name="connsiteX0" fmla="*/ 1639614 w 1639614"/>
                <a:gd name="connsiteY0" fmla="*/ 5465379 h 5465379"/>
                <a:gd name="connsiteX1" fmla="*/ 0 w 1639614"/>
                <a:gd name="connsiteY1" fmla="*/ 0 h 5465379"/>
                <a:gd name="connsiteX2" fmla="*/ 1387365 w 1639614"/>
                <a:gd name="connsiteY2" fmla="*/ 5465379 h 5465379"/>
                <a:gd name="connsiteX3" fmla="*/ 1639614 w 1639614"/>
                <a:gd name="connsiteY3" fmla="*/ 5465379 h 5465379"/>
                <a:gd name="connsiteX0" fmla="*/ 1639614 w 1639614"/>
                <a:gd name="connsiteY0" fmla="*/ 5465379 h 5465379"/>
                <a:gd name="connsiteX1" fmla="*/ 0 w 1639614"/>
                <a:gd name="connsiteY1" fmla="*/ 0 h 5465379"/>
                <a:gd name="connsiteX2" fmla="*/ 1387365 w 1639614"/>
                <a:gd name="connsiteY2" fmla="*/ 5465379 h 5465379"/>
                <a:gd name="connsiteX3" fmla="*/ 1639614 w 1639614"/>
                <a:gd name="connsiteY3" fmla="*/ 5465379 h 5465379"/>
                <a:gd name="connsiteX0" fmla="*/ 1639614 w 1639614"/>
                <a:gd name="connsiteY0" fmla="*/ 5465379 h 5465379"/>
                <a:gd name="connsiteX1" fmla="*/ 0 w 1639614"/>
                <a:gd name="connsiteY1" fmla="*/ 0 h 5465379"/>
                <a:gd name="connsiteX2" fmla="*/ 1387365 w 1639614"/>
                <a:gd name="connsiteY2" fmla="*/ 5465379 h 5465379"/>
                <a:gd name="connsiteX3" fmla="*/ 1639614 w 1639614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981927 w 1981927"/>
                <a:gd name="connsiteY0" fmla="*/ 5465379 h 5465379"/>
                <a:gd name="connsiteX1" fmla="*/ 342313 w 1981927"/>
                <a:gd name="connsiteY1" fmla="*/ 0 h 5465379"/>
                <a:gd name="connsiteX2" fmla="*/ 1729678 w 1981927"/>
                <a:gd name="connsiteY2" fmla="*/ 5465379 h 5465379"/>
                <a:gd name="connsiteX3" fmla="*/ 1981927 w 1981927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2030566 w 2030566"/>
                <a:gd name="connsiteY0" fmla="*/ 5465379 h 5465379"/>
                <a:gd name="connsiteX1" fmla="*/ 390952 w 2030566"/>
                <a:gd name="connsiteY1" fmla="*/ 0 h 5465379"/>
                <a:gd name="connsiteX2" fmla="*/ 1778317 w 2030566"/>
                <a:gd name="connsiteY2" fmla="*/ 5465379 h 5465379"/>
                <a:gd name="connsiteX3" fmla="*/ 2030566 w 2030566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819550 w 1819550"/>
                <a:gd name="connsiteY0" fmla="*/ 5465379 h 5465379"/>
                <a:gd name="connsiteX1" fmla="*/ 179936 w 1819550"/>
                <a:gd name="connsiteY1" fmla="*/ 0 h 5465379"/>
                <a:gd name="connsiteX2" fmla="*/ 1567301 w 1819550"/>
                <a:gd name="connsiteY2" fmla="*/ 5465379 h 5465379"/>
                <a:gd name="connsiteX3" fmla="*/ 1819550 w 1819550"/>
                <a:gd name="connsiteY3" fmla="*/ 5465379 h 5465379"/>
                <a:gd name="connsiteX0" fmla="*/ 1819550 w 1819550"/>
                <a:gd name="connsiteY0" fmla="*/ 5465379 h 5465379"/>
                <a:gd name="connsiteX1" fmla="*/ 179936 w 1819550"/>
                <a:gd name="connsiteY1" fmla="*/ 0 h 5465379"/>
                <a:gd name="connsiteX2" fmla="*/ 1567301 w 1819550"/>
                <a:gd name="connsiteY2" fmla="*/ 5465379 h 5465379"/>
                <a:gd name="connsiteX3" fmla="*/ 1819550 w 1819550"/>
                <a:gd name="connsiteY3" fmla="*/ 5465379 h 5465379"/>
                <a:gd name="connsiteX0" fmla="*/ 1819550 w 1819550"/>
                <a:gd name="connsiteY0" fmla="*/ 5465379 h 5465379"/>
                <a:gd name="connsiteX1" fmla="*/ 179936 w 1819550"/>
                <a:gd name="connsiteY1" fmla="*/ 0 h 5465379"/>
                <a:gd name="connsiteX2" fmla="*/ 1567301 w 1819550"/>
                <a:gd name="connsiteY2" fmla="*/ 5465379 h 5465379"/>
                <a:gd name="connsiteX3" fmla="*/ 1819550 w 1819550"/>
                <a:gd name="connsiteY3" fmla="*/ 5465379 h 5465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9550" h="5465379">
                  <a:moveTo>
                    <a:pt x="1819550" y="5465379"/>
                  </a:moveTo>
                  <a:cubicBezTo>
                    <a:pt x="0" y="3487655"/>
                    <a:pt x="1046507" y="337878"/>
                    <a:pt x="179936" y="0"/>
                  </a:cubicBezTo>
                  <a:cubicBezTo>
                    <a:pt x="989169" y="821184"/>
                    <a:pt x="15005" y="3787408"/>
                    <a:pt x="1567301" y="5465379"/>
                  </a:cubicBezTo>
                  <a:lnTo>
                    <a:pt x="1819550" y="5465379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  <a:effectLst>
              <a:outerShdw blurRad="2667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algn="ctr" rotWithShape="0">
                    <a:schemeClr val="bg1"/>
                  </a:outerShdw>
                </a:effectLst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5572132" y="357166"/>
              <a:ext cx="3529149" cy="6495579"/>
            </a:xfrm>
            <a:custGeom>
              <a:avLst/>
              <a:gdLst>
                <a:gd name="connsiteX0" fmla="*/ 2207173 w 2659117"/>
                <a:gd name="connsiteY0" fmla="*/ 5990896 h 6001407"/>
                <a:gd name="connsiteX1" fmla="*/ 0 w 2659117"/>
                <a:gd name="connsiteY1" fmla="*/ 0 h 6001407"/>
                <a:gd name="connsiteX2" fmla="*/ 2659117 w 2659117"/>
                <a:gd name="connsiteY2" fmla="*/ 6001407 h 6001407"/>
                <a:gd name="connsiteX3" fmla="*/ 2207173 w 2659117"/>
                <a:gd name="connsiteY3" fmla="*/ 5990896 h 6001407"/>
                <a:gd name="connsiteX0" fmla="*/ 2796755 w 3248699"/>
                <a:gd name="connsiteY0" fmla="*/ 5990896 h 6001407"/>
                <a:gd name="connsiteX1" fmla="*/ 589582 w 3248699"/>
                <a:gd name="connsiteY1" fmla="*/ 0 h 6001407"/>
                <a:gd name="connsiteX2" fmla="*/ 3248699 w 3248699"/>
                <a:gd name="connsiteY2" fmla="*/ 6001407 h 6001407"/>
                <a:gd name="connsiteX3" fmla="*/ 2796755 w 3248699"/>
                <a:gd name="connsiteY3" fmla="*/ 5990896 h 6001407"/>
                <a:gd name="connsiteX0" fmla="*/ 2796755 w 3248699"/>
                <a:gd name="connsiteY0" fmla="*/ 5990896 h 6001407"/>
                <a:gd name="connsiteX1" fmla="*/ 589582 w 3248699"/>
                <a:gd name="connsiteY1" fmla="*/ 0 h 6001407"/>
                <a:gd name="connsiteX2" fmla="*/ 3248699 w 3248699"/>
                <a:gd name="connsiteY2" fmla="*/ 6001407 h 6001407"/>
                <a:gd name="connsiteX3" fmla="*/ 2796755 w 3248699"/>
                <a:gd name="connsiteY3" fmla="*/ 5990896 h 6001407"/>
                <a:gd name="connsiteX0" fmla="*/ 2796755 w 3248699"/>
                <a:gd name="connsiteY0" fmla="*/ 5990896 h 6001407"/>
                <a:gd name="connsiteX1" fmla="*/ 589582 w 3248699"/>
                <a:gd name="connsiteY1" fmla="*/ 0 h 6001407"/>
                <a:gd name="connsiteX2" fmla="*/ 3248699 w 3248699"/>
                <a:gd name="connsiteY2" fmla="*/ 6001407 h 6001407"/>
                <a:gd name="connsiteX3" fmla="*/ 2796755 w 3248699"/>
                <a:gd name="connsiteY3" fmla="*/ 5990896 h 6001407"/>
                <a:gd name="connsiteX0" fmla="*/ 2796755 w 3405676"/>
                <a:gd name="connsiteY0" fmla="*/ 5990896 h 6001407"/>
                <a:gd name="connsiteX1" fmla="*/ 589582 w 3405676"/>
                <a:gd name="connsiteY1" fmla="*/ 0 h 6001407"/>
                <a:gd name="connsiteX2" fmla="*/ 3248699 w 3405676"/>
                <a:gd name="connsiteY2" fmla="*/ 6001407 h 6001407"/>
                <a:gd name="connsiteX3" fmla="*/ 2796755 w 3405676"/>
                <a:gd name="connsiteY3" fmla="*/ 5990896 h 6001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05676" h="6001407">
                  <a:moveTo>
                    <a:pt x="2796755" y="5990896"/>
                  </a:moveTo>
                  <a:cubicBezTo>
                    <a:pt x="3405676" y="3800630"/>
                    <a:pt x="0" y="2197979"/>
                    <a:pt x="589582" y="0"/>
                  </a:cubicBezTo>
                  <a:cubicBezTo>
                    <a:pt x="196958" y="2159442"/>
                    <a:pt x="3202637" y="3263233"/>
                    <a:pt x="3248699" y="6001407"/>
                  </a:cubicBezTo>
                  <a:lnTo>
                    <a:pt x="2796755" y="5990896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  <a:effectLst>
              <a:outerShdw blurRad="2667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algn="ctr" rotWithShape="0">
                    <a:schemeClr val="bg1"/>
                  </a:outerShdw>
                </a:effectLst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2000200" y="2285329"/>
              <a:ext cx="4802289" cy="4572671"/>
            </a:xfrm>
            <a:custGeom>
              <a:avLst/>
              <a:gdLst>
                <a:gd name="connsiteX0" fmla="*/ 2207173 w 2659117"/>
                <a:gd name="connsiteY0" fmla="*/ 5990896 h 6001407"/>
                <a:gd name="connsiteX1" fmla="*/ 0 w 2659117"/>
                <a:gd name="connsiteY1" fmla="*/ 0 h 6001407"/>
                <a:gd name="connsiteX2" fmla="*/ 2659117 w 2659117"/>
                <a:gd name="connsiteY2" fmla="*/ 6001407 h 6001407"/>
                <a:gd name="connsiteX3" fmla="*/ 2207173 w 2659117"/>
                <a:gd name="connsiteY3" fmla="*/ 5990896 h 6001407"/>
                <a:gd name="connsiteX0" fmla="*/ 4350345 w 4802289"/>
                <a:gd name="connsiteY0" fmla="*/ 4562160 h 4572671"/>
                <a:gd name="connsiteX1" fmla="*/ 0 w 4802289"/>
                <a:gd name="connsiteY1" fmla="*/ 0 h 4572671"/>
                <a:gd name="connsiteX2" fmla="*/ 4802289 w 4802289"/>
                <a:gd name="connsiteY2" fmla="*/ 4572671 h 4572671"/>
                <a:gd name="connsiteX3" fmla="*/ 4350345 w 4802289"/>
                <a:gd name="connsiteY3" fmla="*/ 4562160 h 4572671"/>
                <a:gd name="connsiteX0" fmla="*/ 4350345 w 4802289"/>
                <a:gd name="connsiteY0" fmla="*/ 4562160 h 4572671"/>
                <a:gd name="connsiteX1" fmla="*/ 0 w 4802289"/>
                <a:gd name="connsiteY1" fmla="*/ 0 h 4572671"/>
                <a:gd name="connsiteX2" fmla="*/ 4802289 w 4802289"/>
                <a:gd name="connsiteY2" fmla="*/ 4572671 h 4572671"/>
                <a:gd name="connsiteX3" fmla="*/ 4350345 w 4802289"/>
                <a:gd name="connsiteY3" fmla="*/ 4562160 h 4572671"/>
                <a:gd name="connsiteX0" fmla="*/ 4350345 w 4802289"/>
                <a:gd name="connsiteY0" fmla="*/ 4562160 h 4572671"/>
                <a:gd name="connsiteX1" fmla="*/ 0 w 4802289"/>
                <a:gd name="connsiteY1" fmla="*/ 0 h 4572671"/>
                <a:gd name="connsiteX2" fmla="*/ 4802289 w 4802289"/>
                <a:gd name="connsiteY2" fmla="*/ 4572671 h 4572671"/>
                <a:gd name="connsiteX3" fmla="*/ 4350345 w 4802289"/>
                <a:gd name="connsiteY3" fmla="*/ 4562160 h 4572671"/>
                <a:gd name="connsiteX0" fmla="*/ 4350345 w 4802289"/>
                <a:gd name="connsiteY0" fmla="*/ 4562160 h 4572671"/>
                <a:gd name="connsiteX1" fmla="*/ 0 w 4802289"/>
                <a:gd name="connsiteY1" fmla="*/ 0 h 4572671"/>
                <a:gd name="connsiteX2" fmla="*/ 4802289 w 4802289"/>
                <a:gd name="connsiteY2" fmla="*/ 4572671 h 4572671"/>
                <a:gd name="connsiteX3" fmla="*/ 4350345 w 4802289"/>
                <a:gd name="connsiteY3" fmla="*/ 4562160 h 4572671"/>
                <a:gd name="connsiteX0" fmla="*/ 4350345 w 4802289"/>
                <a:gd name="connsiteY0" fmla="*/ 4562160 h 4572671"/>
                <a:gd name="connsiteX1" fmla="*/ 0 w 4802289"/>
                <a:gd name="connsiteY1" fmla="*/ 0 h 4572671"/>
                <a:gd name="connsiteX2" fmla="*/ 4802289 w 4802289"/>
                <a:gd name="connsiteY2" fmla="*/ 4572671 h 4572671"/>
                <a:gd name="connsiteX3" fmla="*/ 4350345 w 4802289"/>
                <a:gd name="connsiteY3" fmla="*/ 4562160 h 457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02289" h="4572671">
                  <a:moveTo>
                    <a:pt x="4350345" y="4562160"/>
                  </a:moveTo>
                  <a:cubicBezTo>
                    <a:pt x="4413881" y="2211438"/>
                    <a:pt x="692885" y="3475313"/>
                    <a:pt x="0" y="0"/>
                  </a:cubicBezTo>
                  <a:cubicBezTo>
                    <a:pt x="1360674" y="3445151"/>
                    <a:pt x="4355853" y="1724459"/>
                    <a:pt x="4802289" y="4572671"/>
                  </a:cubicBezTo>
                  <a:lnTo>
                    <a:pt x="4350345" y="4562160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  <a:effectLst>
              <a:outerShdw blurRad="2667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algn="ctr" rotWithShape="0">
                    <a:schemeClr val="bg1"/>
                  </a:outerShdw>
                </a:effectLst>
              </a:endParaRPr>
            </a:p>
          </p:txBody>
        </p:sp>
        <p:grpSp>
          <p:nvGrpSpPr>
            <p:cNvPr id="4" name="Группа 78"/>
            <p:cNvGrpSpPr/>
            <p:nvPr/>
          </p:nvGrpSpPr>
          <p:grpSpPr>
            <a:xfrm>
              <a:off x="3869391" y="3571876"/>
              <a:ext cx="5274609" cy="3563339"/>
              <a:chOff x="3381331" y="3241144"/>
              <a:chExt cx="5274609" cy="3563339"/>
            </a:xfrm>
            <a:effectLst>
              <a:outerShdw blurRad="304800" sx="102000" sy="102000" algn="ctr" rotWithShape="0">
                <a:srgbClr val="465723"/>
              </a:outerShdw>
            </a:effectLst>
          </p:grpSpPr>
          <p:sp>
            <p:nvSpPr>
              <p:cNvPr id="26" name="Полилиния 25"/>
              <p:cNvSpPr/>
              <p:nvPr/>
            </p:nvSpPr>
            <p:spPr>
              <a:xfrm>
                <a:off x="7626073" y="5500702"/>
                <a:ext cx="172643" cy="1169442"/>
              </a:xfrm>
              <a:custGeom>
                <a:avLst/>
                <a:gdLst>
                  <a:gd name="connsiteX0" fmla="*/ 0 w 223308"/>
                  <a:gd name="connsiteY0" fmla="*/ 0 h 2667000"/>
                  <a:gd name="connsiteX1" fmla="*/ 215900 w 223308"/>
                  <a:gd name="connsiteY1" fmla="*/ 984250 h 2667000"/>
                  <a:gd name="connsiteX2" fmla="*/ 44450 w 223308"/>
                  <a:gd name="connsiteY2" fmla="*/ 1930400 h 2667000"/>
                  <a:gd name="connsiteX3" fmla="*/ 177800 w 223308"/>
                  <a:gd name="connsiteY3" fmla="*/ 2667000 h 2667000"/>
                  <a:gd name="connsiteX0" fmla="*/ 104744 w 208990"/>
                  <a:gd name="connsiteY0" fmla="*/ 0 h 2667000"/>
                  <a:gd name="connsiteX1" fmla="*/ 177800 w 208990"/>
                  <a:gd name="connsiteY1" fmla="*/ 984250 h 2667000"/>
                  <a:gd name="connsiteX2" fmla="*/ 6350 w 208990"/>
                  <a:gd name="connsiteY2" fmla="*/ 1930400 h 2667000"/>
                  <a:gd name="connsiteX3" fmla="*/ 139700 w 208990"/>
                  <a:gd name="connsiteY3" fmla="*/ 2667000 h 2667000"/>
                  <a:gd name="connsiteX0" fmla="*/ 103956 w 208202"/>
                  <a:gd name="connsiteY0" fmla="*/ 0 h 2667000"/>
                  <a:gd name="connsiteX1" fmla="*/ 105542 w 208202"/>
                  <a:gd name="connsiteY1" fmla="*/ 984250 h 2667000"/>
                  <a:gd name="connsiteX2" fmla="*/ 5562 w 208202"/>
                  <a:gd name="connsiteY2" fmla="*/ 1930400 h 2667000"/>
                  <a:gd name="connsiteX3" fmla="*/ 138912 w 208202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119477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9179" h="2667000">
                    <a:moveTo>
                      <a:pt x="17729" y="0"/>
                    </a:moveTo>
                    <a:cubicBezTo>
                      <a:pt x="121975" y="331258"/>
                      <a:pt x="0" y="873037"/>
                      <a:pt x="19315" y="1194770"/>
                    </a:cubicBezTo>
                    <a:cubicBezTo>
                      <a:pt x="38630" y="1516503"/>
                      <a:pt x="128055" y="1685028"/>
                      <a:pt x="133617" y="1930400"/>
                    </a:cubicBezTo>
                    <a:cubicBezTo>
                      <a:pt x="139179" y="2175772"/>
                      <a:pt x="52685" y="2667000"/>
                      <a:pt x="52685" y="2667000"/>
                    </a:cubicBezTo>
                  </a:path>
                </a:pathLst>
              </a:custGeom>
              <a:ln w="82550"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10000">
                      <a:srgbClr val="9CB86E"/>
                    </a:gs>
                    <a:gs pos="78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headEnd type="oval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олилиния 26"/>
              <p:cNvSpPr/>
              <p:nvPr/>
            </p:nvSpPr>
            <p:spPr>
              <a:xfrm>
                <a:off x="6732870" y="5214950"/>
                <a:ext cx="137152" cy="1455194"/>
              </a:xfrm>
              <a:custGeom>
                <a:avLst/>
                <a:gdLst>
                  <a:gd name="connsiteX0" fmla="*/ 0 w 223308"/>
                  <a:gd name="connsiteY0" fmla="*/ 0 h 2667000"/>
                  <a:gd name="connsiteX1" fmla="*/ 215900 w 223308"/>
                  <a:gd name="connsiteY1" fmla="*/ 984250 h 2667000"/>
                  <a:gd name="connsiteX2" fmla="*/ 44450 w 223308"/>
                  <a:gd name="connsiteY2" fmla="*/ 1930400 h 2667000"/>
                  <a:gd name="connsiteX3" fmla="*/ 177800 w 223308"/>
                  <a:gd name="connsiteY3" fmla="*/ 2667000 h 2667000"/>
                  <a:gd name="connsiteX0" fmla="*/ 104744 w 208990"/>
                  <a:gd name="connsiteY0" fmla="*/ 0 h 2667000"/>
                  <a:gd name="connsiteX1" fmla="*/ 177800 w 208990"/>
                  <a:gd name="connsiteY1" fmla="*/ 984250 h 2667000"/>
                  <a:gd name="connsiteX2" fmla="*/ 6350 w 208990"/>
                  <a:gd name="connsiteY2" fmla="*/ 1930400 h 2667000"/>
                  <a:gd name="connsiteX3" fmla="*/ 139700 w 208990"/>
                  <a:gd name="connsiteY3" fmla="*/ 2667000 h 2667000"/>
                  <a:gd name="connsiteX0" fmla="*/ 103956 w 208202"/>
                  <a:gd name="connsiteY0" fmla="*/ 0 h 2667000"/>
                  <a:gd name="connsiteX1" fmla="*/ 105542 w 208202"/>
                  <a:gd name="connsiteY1" fmla="*/ 984250 h 2667000"/>
                  <a:gd name="connsiteX2" fmla="*/ 5562 w 208202"/>
                  <a:gd name="connsiteY2" fmla="*/ 1930400 h 2667000"/>
                  <a:gd name="connsiteX3" fmla="*/ 138912 w 208202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119477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0 w 122227"/>
                  <a:gd name="connsiteY0" fmla="*/ 0 h 2667000"/>
                  <a:gd name="connsiteX1" fmla="*/ 72992 w 122227"/>
                  <a:gd name="connsiteY1" fmla="*/ 1194770 h 2667000"/>
                  <a:gd name="connsiteX2" fmla="*/ 115888 w 122227"/>
                  <a:gd name="connsiteY2" fmla="*/ 1930400 h 2667000"/>
                  <a:gd name="connsiteX3" fmla="*/ 34956 w 122227"/>
                  <a:gd name="connsiteY3" fmla="*/ 2667000 h 2667000"/>
                  <a:gd name="connsiteX0" fmla="*/ 0 w 104246"/>
                  <a:gd name="connsiteY0" fmla="*/ 0 h 2667000"/>
                  <a:gd name="connsiteX1" fmla="*/ 72992 w 104246"/>
                  <a:gd name="connsiteY1" fmla="*/ 1194770 h 2667000"/>
                  <a:gd name="connsiteX2" fmla="*/ 44418 w 104246"/>
                  <a:gd name="connsiteY2" fmla="*/ 1930400 h 2667000"/>
                  <a:gd name="connsiteX3" fmla="*/ 34956 w 104246"/>
                  <a:gd name="connsiteY3" fmla="*/ 2667000 h 266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246" h="2667000">
                    <a:moveTo>
                      <a:pt x="0" y="0"/>
                    </a:moveTo>
                    <a:cubicBezTo>
                      <a:pt x="104246" y="331258"/>
                      <a:pt x="65589" y="873037"/>
                      <a:pt x="72992" y="1194770"/>
                    </a:cubicBezTo>
                    <a:cubicBezTo>
                      <a:pt x="80395" y="1516503"/>
                      <a:pt x="50757" y="1685028"/>
                      <a:pt x="44418" y="1930400"/>
                    </a:cubicBezTo>
                    <a:cubicBezTo>
                      <a:pt x="38079" y="2175772"/>
                      <a:pt x="34956" y="2667000"/>
                      <a:pt x="34956" y="2667000"/>
                    </a:cubicBezTo>
                  </a:path>
                </a:pathLst>
              </a:custGeom>
              <a:ln w="82550"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10000">
                      <a:srgbClr val="9CB86E"/>
                    </a:gs>
                    <a:gs pos="78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headEnd type="oval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олилиния 27"/>
              <p:cNvSpPr/>
              <p:nvPr/>
            </p:nvSpPr>
            <p:spPr>
              <a:xfrm rot="1140000">
                <a:off x="6318801" y="6152204"/>
                <a:ext cx="161742" cy="652279"/>
              </a:xfrm>
              <a:custGeom>
                <a:avLst/>
                <a:gdLst>
                  <a:gd name="connsiteX0" fmla="*/ 0 w 223308"/>
                  <a:gd name="connsiteY0" fmla="*/ 0 h 2667000"/>
                  <a:gd name="connsiteX1" fmla="*/ 215900 w 223308"/>
                  <a:gd name="connsiteY1" fmla="*/ 984250 h 2667000"/>
                  <a:gd name="connsiteX2" fmla="*/ 44450 w 223308"/>
                  <a:gd name="connsiteY2" fmla="*/ 1930400 h 2667000"/>
                  <a:gd name="connsiteX3" fmla="*/ 177800 w 223308"/>
                  <a:gd name="connsiteY3" fmla="*/ 2667000 h 2667000"/>
                  <a:gd name="connsiteX0" fmla="*/ 104744 w 208990"/>
                  <a:gd name="connsiteY0" fmla="*/ 0 h 2667000"/>
                  <a:gd name="connsiteX1" fmla="*/ 177800 w 208990"/>
                  <a:gd name="connsiteY1" fmla="*/ 984250 h 2667000"/>
                  <a:gd name="connsiteX2" fmla="*/ 6350 w 208990"/>
                  <a:gd name="connsiteY2" fmla="*/ 1930400 h 2667000"/>
                  <a:gd name="connsiteX3" fmla="*/ 139700 w 208990"/>
                  <a:gd name="connsiteY3" fmla="*/ 2667000 h 2667000"/>
                  <a:gd name="connsiteX0" fmla="*/ 103956 w 208202"/>
                  <a:gd name="connsiteY0" fmla="*/ 0 h 2667000"/>
                  <a:gd name="connsiteX1" fmla="*/ 105542 w 208202"/>
                  <a:gd name="connsiteY1" fmla="*/ 984250 h 2667000"/>
                  <a:gd name="connsiteX2" fmla="*/ 5562 w 208202"/>
                  <a:gd name="connsiteY2" fmla="*/ 1930400 h 2667000"/>
                  <a:gd name="connsiteX3" fmla="*/ 138912 w 208202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119477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0 w 122227"/>
                  <a:gd name="connsiteY0" fmla="*/ 0 h 2667000"/>
                  <a:gd name="connsiteX1" fmla="*/ 72992 w 122227"/>
                  <a:gd name="connsiteY1" fmla="*/ 1194770 h 2667000"/>
                  <a:gd name="connsiteX2" fmla="*/ 115888 w 122227"/>
                  <a:gd name="connsiteY2" fmla="*/ 1930400 h 2667000"/>
                  <a:gd name="connsiteX3" fmla="*/ 34956 w 122227"/>
                  <a:gd name="connsiteY3" fmla="*/ 2667000 h 2667000"/>
                  <a:gd name="connsiteX0" fmla="*/ 0 w 104246"/>
                  <a:gd name="connsiteY0" fmla="*/ 0 h 2667000"/>
                  <a:gd name="connsiteX1" fmla="*/ 72992 w 104246"/>
                  <a:gd name="connsiteY1" fmla="*/ 1194770 h 2667000"/>
                  <a:gd name="connsiteX2" fmla="*/ 44418 w 104246"/>
                  <a:gd name="connsiteY2" fmla="*/ 1930400 h 2667000"/>
                  <a:gd name="connsiteX3" fmla="*/ 34956 w 104246"/>
                  <a:gd name="connsiteY3" fmla="*/ 2667000 h 266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246" h="2667000">
                    <a:moveTo>
                      <a:pt x="0" y="0"/>
                    </a:moveTo>
                    <a:cubicBezTo>
                      <a:pt x="104246" y="331258"/>
                      <a:pt x="65589" y="873037"/>
                      <a:pt x="72992" y="1194770"/>
                    </a:cubicBezTo>
                    <a:cubicBezTo>
                      <a:pt x="80395" y="1516503"/>
                      <a:pt x="50757" y="1685028"/>
                      <a:pt x="44418" y="1930400"/>
                    </a:cubicBezTo>
                    <a:cubicBezTo>
                      <a:pt x="38079" y="2175772"/>
                      <a:pt x="34956" y="2667000"/>
                      <a:pt x="34956" y="2667000"/>
                    </a:cubicBezTo>
                  </a:path>
                </a:pathLst>
              </a:custGeom>
              <a:ln w="82550"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10000">
                      <a:srgbClr val="9CB86E"/>
                    </a:gs>
                    <a:gs pos="78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headEnd type="oval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Полилиния 28"/>
              <p:cNvSpPr/>
              <p:nvPr/>
            </p:nvSpPr>
            <p:spPr>
              <a:xfrm rot="1646033" flipH="1">
                <a:off x="3730591" y="6021663"/>
                <a:ext cx="102867" cy="662007"/>
              </a:xfrm>
              <a:custGeom>
                <a:avLst/>
                <a:gdLst>
                  <a:gd name="connsiteX0" fmla="*/ 0 w 223308"/>
                  <a:gd name="connsiteY0" fmla="*/ 0 h 2667000"/>
                  <a:gd name="connsiteX1" fmla="*/ 215900 w 223308"/>
                  <a:gd name="connsiteY1" fmla="*/ 984250 h 2667000"/>
                  <a:gd name="connsiteX2" fmla="*/ 44450 w 223308"/>
                  <a:gd name="connsiteY2" fmla="*/ 1930400 h 2667000"/>
                  <a:gd name="connsiteX3" fmla="*/ 177800 w 223308"/>
                  <a:gd name="connsiteY3" fmla="*/ 2667000 h 2667000"/>
                  <a:gd name="connsiteX0" fmla="*/ 104744 w 208990"/>
                  <a:gd name="connsiteY0" fmla="*/ 0 h 2667000"/>
                  <a:gd name="connsiteX1" fmla="*/ 177800 w 208990"/>
                  <a:gd name="connsiteY1" fmla="*/ 984250 h 2667000"/>
                  <a:gd name="connsiteX2" fmla="*/ 6350 w 208990"/>
                  <a:gd name="connsiteY2" fmla="*/ 1930400 h 2667000"/>
                  <a:gd name="connsiteX3" fmla="*/ 139700 w 208990"/>
                  <a:gd name="connsiteY3" fmla="*/ 2667000 h 2667000"/>
                  <a:gd name="connsiteX0" fmla="*/ 103956 w 208202"/>
                  <a:gd name="connsiteY0" fmla="*/ 0 h 2667000"/>
                  <a:gd name="connsiteX1" fmla="*/ 105542 w 208202"/>
                  <a:gd name="connsiteY1" fmla="*/ 984250 h 2667000"/>
                  <a:gd name="connsiteX2" fmla="*/ 5562 w 208202"/>
                  <a:gd name="connsiteY2" fmla="*/ 1930400 h 2667000"/>
                  <a:gd name="connsiteX3" fmla="*/ 138912 w 208202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119477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0 w 122227"/>
                  <a:gd name="connsiteY0" fmla="*/ 0 h 2667000"/>
                  <a:gd name="connsiteX1" fmla="*/ 72992 w 122227"/>
                  <a:gd name="connsiteY1" fmla="*/ 1194770 h 2667000"/>
                  <a:gd name="connsiteX2" fmla="*/ 115888 w 122227"/>
                  <a:gd name="connsiteY2" fmla="*/ 1930400 h 2667000"/>
                  <a:gd name="connsiteX3" fmla="*/ 34956 w 122227"/>
                  <a:gd name="connsiteY3" fmla="*/ 2667000 h 2667000"/>
                  <a:gd name="connsiteX0" fmla="*/ 0 w 104246"/>
                  <a:gd name="connsiteY0" fmla="*/ 0 h 2667000"/>
                  <a:gd name="connsiteX1" fmla="*/ 72992 w 104246"/>
                  <a:gd name="connsiteY1" fmla="*/ 1194770 h 2667000"/>
                  <a:gd name="connsiteX2" fmla="*/ 44418 w 104246"/>
                  <a:gd name="connsiteY2" fmla="*/ 1930400 h 2667000"/>
                  <a:gd name="connsiteX3" fmla="*/ 34956 w 104246"/>
                  <a:gd name="connsiteY3" fmla="*/ 2667000 h 266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246" h="2667000">
                    <a:moveTo>
                      <a:pt x="0" y="0"/>
                    </a:moveTo>
                    <a:cubicBezTo>
                      <a:pt x="104246" y="331258"/>
                      <a:pt x="65589" y="873037"/>
                      <a:pt x="72992" y="1194770"/>
                    </a:cubicBezTo>
                    <a:cubicBezTo>
                      <a:pt x="80395" y="1516503"/>
                      <a:pt x="50757" y="1685028"/>
                      <a:pt x="44418" y="1930400"/>
                    </a:cubicBezTo>
                    <a:cubicBezTo>
                      <a:pt x="38079" y="2175772"/>
                      <a:pt x="34956" y="2667000"/>
                      <a:pt x="34956" y="2667000"/>
                    </a:cubicBezTo>
                  </a:path>
                </a:pathLst>
              </a:custGeom>
              <a:ln w="82550"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10000">
                      <a:srgbClr val="9CB86E"/>
                    </a:gs>
                    <a:gs pos="78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headEnd type="oval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олилиния 29"/>
              <p:cNvSpPr/>
              <p:nvPr/>
            </p:nvSpPr>
            <p:spPr>
              <a:xfrm>
                <a:off x="5715008" y="4857760"/>
                <a:ext cx="104246" cy="1809744"/>
              </a:xfrm>
              <a:custGeom>
                <a:avLst/>
                <a:gdLst>
                  <a:gd name="connsiteX0" fmla="*/ 0 w 223308"/>
                  <a:gd name="connsiteY0" fmla="*/ 0 h 2667000"/>
                  <a:gd name="connsiteX1" fmla="*/ 215900 w 223308"/>
                  <a:gd name="connsiteY1" fmla="*/ 984250 h 2667000"/>
                  <a:gd name="connsiteX2" fmla="*/ 44450 w 223308"/>
                  <a:gd name="connsiteY2" fmla="*/ 1930400 h 2667000"/>
                  <a:gd name="connsiteX3" fmla="*/ 177800 w 223308"/>
                  <a:gd name="connsiteY3" fmla="*/ 2667000 h 2667000"/>
                  <a:gd name="connsiteX0" fmla="*/ 104744 w 208990"/>
                  <a:gd name="connsiteY0" fmla="*/ 0 h 2667000"/>
                  <a:gd name="connsiteX1" fmla="*/ 177800 w 208990"/>
                  <a:gd name="connsiteY1" fmla="*/ 984250 h 2667000"/>
                  <a:gd name="connsiteX2" fmla="*/ 6350 w 208990"/>
                  <a:gd name="connsiteY2" fmla="*/ 1930400 h 2667000"/>
                  <a:gd name="connsiteX3" fmla="*/ 139700 w 208990"/>
                  <a:gd name="connsiteY3" fmla="*/ 2667000 h 2667000"/>
                  <a:gd name="connsiteX0" fmla="*/ 103956 w 208202"/>
                  <a:gd name="connsiteY0" fmla="*/ 0 h 2667000"/>
                  <a:gd name="connsiteX1" fmla="*/ 105542 w 208202"/>
                  <a:gd name="connsiteY1" fmla="*/ 984250 h 2667000"/>
                  <a:gd name="connsiteX2" fmla="*/ 5562 w 208202"/>
                  <a:gd name="connsiteY2" fmla="*/ 1930400 h 2667000"/>
                  <a:gd name="connsiteX3" fmla="*/ 138912 w 208202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119477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0 w 122227"/>
                  <a:gd name="connsiteY0" fmla="*/ 0 h 2667000"/>
                  <a:gd name="connsiteX1" fmla="*/ 72992 w 122227"/>
                  <a:gd name="connsiteY1" fmla="*/ 1194770 h 2667000"/>
                  <a:gd name="connsiteX2" fmla="*/ 115888 w 122227"/>
                  <a:gd name="connsiteY2" fmla="*/ 1930400 h 2667000"/>
                  <a:gd name="connsiteX3" fmla="*/ 34956 w 122227"/>
                  <a:gd name="connsiteY3" fmla="*/ 2667000 h 2667000"/>
                  <a:gd name="connsiteX0" fmla="*/ 0 w 104246"/>
                  <a:gd name="connsiteY0" fmla="*/ 0 h 2667000"/>
                  <a:gd name="connsiteX1" fmla="*/ 72992 w 104246"/>
                  <a:gd name="connsiteY1" fmla="*/ 1194770 h 2667000"/>
                  <a:gd name="connsiteX2" fmla="*/ 44418 w 104246"/>
                  <a:gd name="connsiteY2" fmla="*/ 1930400 h 2667000"/>
                  <a:gd name="connsiteX3" fmla="*/ 34956 w 104246"/>
                  <a:gd name="connsiteY3" fmla="*/ 2667000 h 266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246" h="2667000">
                    <a:moveTo>
                      <a:pt x="0" y="0"/>
                    </a:moveTo>
                    <a:cubicBezTo>
                      <a:pt x="104246" y="331258"/>
                      <a:pt x="65589" y="873037"/>
                      <a:pt x="72992" y="1194770"/>
                    </a:cubicBezTo>
                    <a:cubicBezTo>
                      <a:pt x="80395" y="1516503"/>
                      <a:pt x="50757" y="1685028"/>
                      <a:pt x="44418" y="1930400"/>
                    </a:cubicBezTo>
                    <a:cubicBezTo>
                      <a:pt x="38079" y="2175772"/>
                      <a:pt x="34956" y="2667000"/>
                      <a:pt x="34956" y="2667000"/>
                    </a:cubicBezTo>
                  </a:path>
                </a:pathLst>
              </a:custGeom>
              <a:ln w="82550"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10000">
                      <a:srgbClr val="9CB86E"/>
                    </a:gs>
                    <a:gs pos="78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headEnd type="oval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олилиния 30"/>
              <p:cNvSpPr/>
              <p:nvPr/>
            </p:nvSpPr>
            <p:spPr>
              <a:xfrm>
                <a:off x="5344906" y="5715016"/>
                <a:ext cx="45719" cy="955128"/>
              </a:xfrm>
              <a:custGeom>
                <a:avLst/>
                <a:gdLst>
                  <a:gd name="connsiteX0" fmla="*/ 0 w 223308"/>
                  <a:gd name="connsiteY0" fmla="*/ 0 h 2667000"/>
                  <a:gd name="connsiteX1" fmla="*/ 215900 w 223308"/>
                  <a:gd name="connsiteY1" fmla="*/ 984250 h 2667000"/>
                  <a:gd name="connsiteX2" fmla="*/ 44450 w 223308"/>
                  <a:gd name="connsiteY2" fmla="*/ 1930400 h 2667000"/>
                  <a:gd name="connsiteX3" fmla="*/ 177800 w 223308"/>
                  <a:gd name="connsiteY3" fmla="*/ 2667000 h 2667000"/>
                  <a:gd name="connsiteX0" fmla="*/ 104744 w 208990"/>
                  <a:gd name="connsiteY0" fmla="*/ 0 h 2667000"/>
                  <a:gd name="connsiteX1" fmla="*/ 177800 w 208990"/>
                  <a:gd name="connsiteY1" fmla="*/ 984250 h 2667000"/>
                  <a:gd name="connsiteX2" fmla="*/ 6350 w 208990"/>
                  <a:gd name="connsiteY2" fmla="*/ 1930400 h 2667000"/>
                  <a:gd name="connsiteX3" fmla="*/ 139700 w 208990"/>
                  <a:gd name="connsiteY3" fmla="*/ 2667000 h 2667000"/>
                  <a:gd name="connsiteX0" fmla="*/ 103956 w 208202"/>
                  <a:gd name="connsiteY0" fmla="*/ 0 h 2667000"/>
                  <a:gd name="connsiteX1" fmla="*/ 105542 w 208202"/>
                  <a:gd name="connsiteY1" fmla="*/ 984250 h 2667000"/>
                  <a:gd name="connsiteX2" fmla="*/ 5562 w 208202"/>
                  <a:gd name="connsiteY2" fmla="*/ 1930400 h 2667000"/>
                  <a:gd name="connsiteX3" fmla="*/ 138912 w 208202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119477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0 w 122227"/>
                  <a:gd name="connsiteY0" fmla="*/ 0 h 2667000"/>
                  <a:gd name="connsiteX1" fmla="*/ 72992 w 122227"/>
                  <a:gd name="connsiteY1" fmla="*/ 1194770 h 2667000"/>
                  <a:gd name="connsiteX2" fmla="*/ 115888 w 122227"/>
                  <a:gd name="connsiteY2" fmla="*/ 1930400 h 2667000"/>
                  <a:gd name="connsiteX3" fmla="*/ 34956 w 122227"/>
                  <a:gd name="connsiteY3" fmla="*/ 2667000 h 2667000"/>
                  <a:gd name="connsiteX0" fmla="*/ 0 w 104246"/>
                  <a:gd name="connsiteY0" fmla="*/ 0 h 2667000"/>
                  <a:gd name="connsiteX1" fmla="*/ 72992 w 104246"/>
                  <a:gd name="connsiteY1" fmla="*/ 1194770 h 2667000"/>
                  <a:gd name="connsiteX2" fmla="*/ 44418 w 104246"/>
                  <a:gd name="connsiteY2" fmla="*/ 1930400 h 2667000"/>
                  <a:gd name="connsiteX3" fmla="*/ 34956 w 104246"/>
                  <a:gd name="connsiteY3" fmla="*/ 2667000 h 266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246" h="2667000">
                    <a:moveTo>
                      <a:pt x="0" y="0"/>
                    </a:moveTo>
                    <a:cubicBezTo>
                      <a:pt x="104246" y="331258"/>
                      <a:pt x="65589" y="873037"/>
                      <a:pt x="72992" y="1194770"/>
                    </a:cubicBezTo>
                    <a:cubicBezTo>
                      <a:pt x="80395" y="1516503"/>
                      <a:pt x="50757" y="1685028"/>
                      <a:pt x="44418" y="1930400"/>
                    </a:cubicBezTo>
                    <a:cubicBezTo>
                      <a:pt x="38079" y="2175772"/>
                      <a:pt x="34956" y="2667000"/>
                      <a:pt x="34956" y="2667000"/>
                    </a:cubicBezTo>
                  </a:path>
                </a:pathLst>
              </a:custGeom>
              <a:ln w="82550"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10000">
                      <a:srgbClr val="9CB86E"/>
                    </a:gs>
                    <a:gs pos="78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headEnd type="oval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Полилиния 31"/>
              <p:cNvSpPr/>
              <p:nvPr/>
            </p:nvSpPr>
            <p:spPr>
              <a:xfrm rot="20307381">
                <a:off x="4555533" y="5294789"/>
                <a:ext cx="211759" cy="1452271"/>
              </a:xfrm>
              <a:custGeom>
                <a:avLst/>
                <a:gdLst>
                  <a:gd name="connsiteX0" fmla="*/ 0 w 223308"/>
                  <a:gd name="connsiteY0" fmla="*/ 0 h 2667000"/>
                  <a:gd name="connsiteX1" fmla="*/ 215900 w 223308"/>
                  <a:gd name="connsiteY1" fmla="*/ 984250 h 2667000"/>
                  <a:gd name="connsiteX2" fmla="*/ 44450 w 223308"/>
                  <a:gd name="connsiteY2" fmla="*/ 1930400 h 2667000"/>
                  <a:gd name="connsiteX3" fmla="*/ 177800 w 223308"/>
                  <a:gd name="connsiteY3" fmla="*/ 2667000 h 2667000"/>
                  <a:gd name="connsiteX0" fmla="*/ 104744 w 208990"/>
                  <a:gd name="connsiteY0" fmla="*/ 0 h 2667000"/>
                  <a:gd name="connsiteX1" fmla="*/ 177800 w 208990"/>
                  <a:gd name="connsiteY1" fmla="*/ 984250 h 2667000"/>
                  <a:gd name="connsiteX2" fmla="*/ 6350 w 208990"/>
                  <a:gd name="connsiteY2" fmla="*/ 1930400 h 2667000"/>
                  <a:gd name="connsiteX3" fmla="*/ 139700 w 208990"/>
                  <a:gd name="connsiteY3" fmla="*/ 2667000 h 2667000"/>
                  <a:gd name="connsiteX0" fmla="*/ 103956 w 208202"/>
                  <a:gd name="connsiteY0" fmla="*/ 0 h 2667000"/>
                  <a:gd name="connsiteX1" fmla="*/ 105542 w 208202"/>
                  <a:gd name="connsiteY1" fmla="*/ 984250 h 2667000"/>
                  <a:gd name="connsiteX2" fmla="*/ 5562 w 208202"/>
                  <a:gd name="connsiteY2" fmla="*/ 1930400 h 2667000"/>
                  <a:gd name="connsiteX3" fmla="*/ 138912 w 208202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119477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0 w 122227"/>
                  <a:gd name="connsiteY0" fmla="*/ 0 h 2667000"/>
                  <a:gd name="connsiteX1" fmla="*/ 72992 w 122227"/>
                  <a:gd name="connsiteY1" fmla="*/ 1194770 h 2667000"/>
                  <a:gd name="connsiteX2" fmla="*/ 115888 w 122227"/>
                  <a:gd name="connsiteY2" fmla="*/ 1930400 h 2667000"/>
                  <a:gd name="connsiteX3" fmla="*/ 34956 w 122227"/>
                  <a:gd name="connsiteY3" fmla="*/ 2667000 h 2667000"/>
                  <a:gd name="connsiteX0" fmla="*/ 0 w 104246"/>
                  <a:gd name="connsiteY0" fmla="*/ 0 h 2667000"/>
                  <a:gd name="connsiteX1" fmla="*/ 72992 w 104246"/>
                  <a:gd name="connsiteY1" fmla="*/ 1194770 h 2667000"/>
                  <a:gd name="connsiteX2" fmla="*/ 44418 w 104246"/>
                  <a:gd name="connsiteY2" fmla="*/ 1930400 h 2667000"/>
                  <a:gd name="connsiteX3" fmla="*/ 34956 w 104246"/>
                  <a:gd name="connsiteY3" fmla="*/ 2667000 h 2667000"/>
                  <a:gd name="connsiteX0" fmla="*/ 0 w 104246"/>
                  <a:gd name="connsiteY0" fmla="*/ 0 h 2728114"/>
                  <a:gd name="connsiteX1" fmla="*/ 39692 w 104246"/>
                  <a:gd name="connsiteY1" fmla="*/ 1255884 h 2728114"/>
                  <a:gd name="connsiteX2" fmla="*/ 11118 w 104246"/>
                  <a:gd name="connsiteY2" fmla="*/ 1991514 h 2728114"/>
                  <a:gd name="connsiteX3" fmla="*/ 1656 w 104246"/>
                  <a:gd name="connsiteY3" fmla="*/ 2728114 h 2728114"/>
                  <a:gd name="connsiteX0" fmla="*/ 19489 w 123735"/>
                  <a:gd name="connsiteY0" fmla="*/ 0 h 2728114"/>
                  <a:gd name="connsiteX1" fmla="*/ 1853 w 123735"/>
                  <a:gd name="connsiteY1" fmla="*/ 1482780 h 2728114"/>
                  <a:gd name="connsiteX2" fmla="*/ 30607 w 123735"/>
                  <a:gd name="connsiteY2" fmla="*/ 1991514 h 2728114"/>
                  <a:gd name="connsiteX3" fmla="*/ 21145 w 123735"/>
                  <a:gd name="connsiteY3" fmla="*/ 2728114 h 2728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735" h="2728114">
                    <a:moveTo>
                      <a:pt x="19489" y="0"/>
                    </a:moveTo>
                    <a:cubicBezTo>
                      <a:pt x="123735" y="331258"/>
                      <a:pt x="0" y="1150861"/>
                      <a:pt x="1853" y="1482780"/>
                    </a:cubicBezTo>
                    <a:cubicBezTo>
                      <a:pt x="3706" y="1814699"/>
                      <a:pt x="27392" y="1783958"/>
                      <a:pt x="30607" y="1991514"/>
                    </a:cubicBezTo>
                    <a:cubicBezTo>
                      <a:pt x="33822" y="2199070"/>
                      <a:pt x="21145" y="2728114"/>
                      <a:pt x="21145" y="2728114"/>
                    </a:cubicBezTo>
                  </a:path>
                </a:pathLst>
              </a:custGeom>
              <a:ln w="82550"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10000">
                      <a:srgbClr val="9CB86E"/>
                    </a:gs>
                    <a:gs pos="78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headEnd type="oval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олилиния 32"/>
              <p:cNvSpPr/>
              <p:nvPr/>
            </p:nvSpPr>
            <p:spPr>
              <a:xfrm>
                <a:off x="7969250" y="4038600"/>
                <a:ext cx="223308" cy="2667000"/>
              </a:xfrm>
              <a:custGeom>
                <a:avLst/>
                <a:gdLst>
                  <a:gd name="connsiteX0" fmla="*/ 0 w 223308"/>
                  <a:gd name="connsiteY0" fmla="*/ 0 h 2667000"/>
                  <a:gd name="connsiteX1" fmla="*/ 215900 w 223308"/>
                  <a:gd name="connsiteY1" fmla="*/ 984250 h 2667000"/>
                  <a:gd name="connsiteX2" fmla="*/ 44450 w 223308"/>
                  <a:gd name="connsiteY2" fmla="*/ 1930400 h 2667000"/>
                  <a:gd name="connsiteX3" fmla="*/ 177800 w 223308"/>
                  <a:gd name="connsiteY3" fmla="*/ 2667000 h 266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3308" h="2667000">
                    <a:moveTo>
                      <a:pt x="0" y="0"/>
                    </a:moveTo>
                    <a:cubicBezTo>
                      <a:pt x="104246" y="331258"/>
                      <a:pt x="208492" y="662517"/>
                      <a:pt x="215900" y="984250"/>
                    </a:cubicBezTo>
                    <a:cubicBezTo>
                      <a:pt x="223308" y="1305983"/>
                      <a:pt x="50800" y="1649942"/>
                      <a:pt x="44450" y="1930400"/>
                    </a:cubicBezTo>
                    <a:cubicBezTo>
                      <a:pt x="38100" y="2210858"/>
                      <a:pt x="177800" y="2667000"/>
                      <a:pt x="177800" y="2667000"/>
                    </a:cubicBezTo>
                  </a:path>
                </a:pathLst>
              </a:custGeom>
              <a:ln w="82550"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10000">
                      <a:srgbClr val="9CB86E"/>
                    </a:gs>
                    <a:gs pos="78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headEnd type="oval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0" name="Группа 12"/>
              <p:cNvGrpSpPr/>
              <p:nvPr/>
            </p:nvGrpSpPr>
            <p:grpSpPr>
              <a:xfrm>
                <a:off x="7229335" y="3241144"/>
                <a:ext cx="1426605" cy="1374252"/>
                <a:chOff x="7229335" y="3241144"/>
                <a:chExt cx="1426605" cy="1374252"/>
              </a:xfrm>
            </p:grpSpPr>
            <p:sp>
              <p:nvSpPr>
                <p:cNvPr id="91" name="Полилиния 4"/>
                <p:cNvSpPr/>
                <p:nvPr/>
              </p:nvSpPr>
              <p:spPr>
                <a:xfrm>
                  <a:off x="7868154" y="3241144"/>
                  <a:ext cx="512233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2" name="Полилиния 5"/>
                <p:cNvSpPr/>
                <p:nvPr/>
              </p:nvSpPr>
              <p:spPr>
                <a:xfrm rot="18431701">
                  <a:off x="7450626" y="3400569"/>
                  <a:ext cx="563830" cy="495300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94988 w 531526"/>
                    <a:gd name="connsiteY0" fmla="*/ 469900 h 495300"/>
                    <a:gd name="connsiteX1" fmla="*/ 279138 w 531526"/>
                    <a:gd name="connsiteY1" fmla="*/ 0 h 495300"/>
                    <a:gd name="connsiteX2" fmla="*/ 202938 w 531526"/>
                    <a:gd name="connsiteY2" fmla="*/ 495300 h 495300"/>
                    <a:gd name="connsiteX3" fmla="*/ 94988 w 531526"/>
                    <a:gd name="connsiteY3" fmla="*/ 469900 h 495300"/>
                    <a:gd name="connsiteX0" fmla="*/ 177653 w 614191"/>
                    <a:gd name="connsiteY0" fmla="*/ 469900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77653 w 614191"/>
                    <a:gd name="connsiteY3" fmla="*/ 469900 h 495300"/>
                    <a:gd name="connsiteX0" fmla="*/ 118852 w 614191"/>
                    <a:gd name="connsiteY0" fmla="*/ 459114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18852 w 614191"/>
                    <a:gd name="connsiteY3" fmla="*/ 459114 h 495300"/>
                    <a:gd name="connsiteX0" fmla="*/ 118852 w 563830"/>
                    <a:gd name="connsiteY0" fmla="*/ 459114 h 495300"/>
                    <a:gd name="connsiteX1" fmla="*/ 361803 w 563830"/>
                    <a:gd name="connsiteY1" fmla="*/ 0 h 495300"/>
                    <a:gd name="connsiteX2" fmla="*/ 285603 w 563830"/>
                    <a:gd name="connsiteY2" fmla="*/ 495300 h 495300"/>
                    <a:gd name="connsiteX3" fmla="*/ 118852 w 563830"/>
                    <a:gd name="connsiteY3" fmla="*/ 459114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3830" h="495300">
                      <a:moveTo>
                        <a:pt x="118852" y="459114"/>
                      </a:moveTo>
                      <a:cubicBezTo>
                        <a:pt x="84961" y="335817"/>
                        <a:pt x="0" y="21597"/>
                        <a:pt x="361803" y="0"/>
                      </a:cubicBezTo>
                      <a:cubicBezTo>
                        <a:pt x="563830" y="158961"/>
                        <a:pt x="360191" y="400048"/>
                        <a:pt x="285603" y="495300"/>
                      </a:cubicBezTo>
                      <a:lnTo>
                        <a:pt x="118852" y="45911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3" name="Полилиния 6"/>
                <p:cNvSpPr/>
                <p:nvPr/>
              </p:nvSpPr>
              <p:spPr>
                <a:xfrm rot="3954144">
                  <a:off x="8096346" y="3605464"/>
                  <a:ext cx="512233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4" name="Полилиния 7"/>
                <p:cNvSpPr/>
                <p:nvPr/>
              </p:nvSpPr>
              <p:spPr>
                <a:xfrm rot="13913088">
                  <a:off x="7229909" y="3692379"/>
                  <a:ext cx="605807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5" name="Полилиния 8"/>
                <p:cNvSpPr/>
                <p:nvPr/>
              </p:nvSpPr>
              <p:spPr>
                <a:xfrm rot="10800000">
                  <a:off x="7494607" y="4008441"/>
                  <a:ext cx="571504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6" name="Полилиния 9"/>
                <p:cNvSpPr/>
                <p:nvPr/>
              </p:nvSpPr>
              <p:spPr>
                <a:xfrm rot="7534122">
                  <a:off x="7885702" y="3967597"/>
                  <a:ext cx="555132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7" name="Овал 10"/>
                <p:cNvSpPr/>
                <p:nvPr/>
              </p:nvSpPr>
              <p:spPr>
                <a:xfrm>
                  <a:off x="7786710" y="3786190"/>
                  <a:ext cx="324000" cy="32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0160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1" name="Группа 13"/>
              <p:cNvGrpSpPr/>
              <p:nvPr/>
            </p:nvGrpSpPr>
            <p:grpSpPr>
              <a:xfrm>
                <a:off x="6946798" y="4786322"/>
                <a:ext cx="1399893" cy="1374251"/>
                <a:chOff x="7246679" y="3241144"/>
                <a:chExt cx="1399893" cy="1374251"/>
              </a:xfrm>
            </p:grpSpPr>
            <p:sp>
              <p:nvSpPr>
                <p:cNvPr id="84" name="Полилиния 83"/>
                <p:cNvSpPr/>
                <p:nvPr/>
              </p:nvSpPr>
              <p:spPr>
                <a:xfrm>
                  <a:off x="7868154" y="3241144"/>
                  <a:ext cx="432751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5" name="Полилиния 84"/>
                <p:cNvSpPr/>
                <p:nvPr/>
              </p:nvSpPr>
              <p:spPr>
                <a:xfrm rot="18431701">
                  <a:off x="7466674" y="3421732"/>
                  <a:ext cx="519940" cy="495300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94988 w 531526"/>
                    <a:gd name="connsiteY0" fmla="*/ 469900 h 495300"/>
                    <a:gd name="connsiteX1" fmla="*/ 279138 w 531526"/>
                    <a:gd name="connsiteY1" fmla="*/ 0 h 495300"/>
                    <a:gd name="connsiteX2" fmla="*/ 202938 w 531526"/>
                    <a:gd name="connsiteY2" fmla="*/ 495300 h 495300"/>
                    <a:gd name="connsiteX3" fmla="*/ 94988 w 531526"/>
                    <a:gd name="connsiteY3" fmla="*/ 469900 h 495300"/>
                    <a:gd name="connsiteX0" fmla="*/ 177653 w 614191"/>
                    <a:gd name="connsiteY0" fmla="*/ 469900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77653 w 614191"/>
                    <a:gd name="connsiteY3" fmla="*/ 469900 h 495300"/>
                    <a:gd name="connsiteX0" fmla="*/ 118852 w 614191"/>
                    <a:gd name="connsiteY0" fmla="*/ 459114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18852 w 614191"/>
                    <a:gd name="connsiteY3" fmla="*/ 459114 h 495300"/>
                    <a:gd name="connsiteX0" fmla="*/ 118852 w 563830"/>
                    <a:gd name="connsiteY0" fmla="*/ 459114 h 495300"/>
                    <a:gd name="connsiteX1" fmla="*/ 361803 w 563830"/>
                    <a:gd name="connsiteY1" fmla="*/ 0 h 495300"/>
                    <a:gd name="connsiteX2" fmla="*/ 285603 w 563830"/>
                    <a:gd name="connsiteY2" fmla="*/ 495300 h 495300"/>
                    <a:gd name="connsiteX3" fmla="*/ 118852 w 563830"/>
                    <a:gd name="connsiteY3" fmla="*/ 459114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3830" h="495300">
                      <a:moveTo>
                        <a:pt x="118852" y="459114"/>
                      </a:moveTo>
                      <a:cubicBezTo>
                        <a:pt x="84961" y="335817"/>
                        <a:pt x="0" y="21597"/>
                        <a:pt x="361803" y="0"/>
                      </a:cubicBezTo>
                      <a:cubicBezTo>
                        <a:pt x="563830" y="158961"/>
                        <a:pt x="360191" y="400048"/>
                        <a:pt x="285603" y="495300"/>
                      </a:cubicBezTo>
                      <a:lnTo>
                        <a:pt x="118852" y="45911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6" name="Полилиния 85"/>
                <p:cNvSpPr/>
                <p:nvPr/>
              </p:nvSpPr>
              <p:spPr>
                <a:xfrm rot="3954144">
                  <a:off x="8109920" y="3584522"/>
                  <a:ext cx="466349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7" name="Полилиния 86"/>
                <p:cNvSpPr/>
                <p:nvPr/>
              </p:nvSpPr>
              <p:spPr>
                <a:xfrm rot="14391238">
                  <a:off x="7291639" y="3670818"/>
                  <a:ext cx="517036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8" name="Полилиния 87"/>
                <p:cNvSpPr/>
                <p:nvPr/>
              </p:nvSpPr>
              <p:spPr>
                <a:xfrm rot="10800000">
                  <a:off x="7494607" y="4008440"/>
                  <a:ext cx="520546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9" name="Полилиния 88"/>
                <p:cNvSpPr/>
                <p:nvPr/>
              </p:nvSpPr>
              <p:spPr>
                <a:xfrm rot="7534122">
                  <a:off x="7918381" y="3950790"/>
                  <a:ext cx="513810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0" name="Овал 89"/>
                <p:cNvSpPr/>
                <p:nvPr/>
              </p:nvSpPr>
              <p:spPr>
                <a:xfrm>
                  <a:off x="7786710" y="3786190"/>
                  <a:ext cx="324000" cy="32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0160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34" name="Группа 21"/>
              <p:cNvGrpSpPr/>
              <p:nvPr/>
            </p:nvGrpSpPr>
            <p:grpSpPr>
              <a:xfrm>
                <a:off x="6072198" y="4572006"/>
                <a:ext cx="1285884" cy="1231375"/>
                <a:chOff x="7229335" y="3241144"/>
                <a:chExt cx="1426605" cy="1374252"/>
              </a:xfrm>
            </p:grpSpPr>
            <p:sp>
              <p:nvSpPr>
                <p:cNvPr id="77" name="Полилиния 76"/>
                <p:cNvSpPr/>
                <p:nvPr/>
              </p:nvSpPr>
              <p:spPr>
                <a:xfrm>
                  <a:off x="7868154" y="3241144"/>
                  <a:ext cx="512233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8" name="Полилиния 77"/>
                <p:cNvSpPr/>
                <p:nvPr/>
              </p:nvSpPr>
              <p:spPr>
                <a:xfrm rot="18431701">
                  <a:off x="7450626" y="3400569"/>
                  <a:ext cx="563830" cy="495300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94988 w 531526"/>
                    <a:gd name="connsiteY0" fmla="*/ 469900 h 495300"/>
                    <a:gd name="connsiteX1" fmla="*/ 279138 w 531526"/>
                    <a:gd name="connsiteY1" fmla="*/ 0 h 495300"/>
                    <a:gd name="connsiteX2" fmla="*/ 202938 w 531526"/>
                    <a:gd name="connsiteY2" fmla="*/ 495300 h 495300"/>
                    <a:gd name="connsiteX3" fmla="*/ 94988 w 531526"/>
                    <a:gd name="connsiteY3" fmla="*/ 469900 h 495300"/>
                    <a:gd name="connsiteX0" fmla="*/ 177653 w 614191"/>
                    <a:gd name="connsiteY0" fmla="*/ 469900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77653 w 614191"/>
                    <a:gd name="connsiteY3" fmla="*/ 469900 h 495300"/>
                    <a:gd name="connsiteX0" fmla="*/ 118852 w 614191"/>
                    <a:gd name="connsiteY0" fmla="*/ 459114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18852 w 614191"/>
                    <a:gd name="connsiteY3" fmla="*/ 459114 h 495300"/>
                    <a:gd name="connsiteX0" fmla="*/ 118852 w 563830"/>
                    <a:gd name="connsiteY0" fmla="*/ 459114 h 495300"/>
                    <a:gd name="connsiteX1" fmla="*/ 361803 w 563830"/>
                    <a:gd name="connsiteY1" fmla="*/ 0 h 495300"/>
                    <a:gd name="connsiteX2" fmla="*/ 285603 w 563830"/>
                    <a:gd name="connsiteY2" fmla="*/ 495300 h 495300"/>
                    <a:gd name="connsiteX3" fmla="*/ 118852 w 563830"/>
                    <a:gd name="connsiteY3" fmla="*/ 459114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3830" h="495300">
                      <a:moveTo>
                        <a:pt x="118852" y="459114"/>
                      </a:moveTo>
                      <a:cubicBezTo>
                        <a:pt x="84961" y="335817"/>
                        <a:pt x="0" y="21597"/>
                        <a:pt x="361803" y="0"/>
                      </a:cubicBezTo>
                      <a:cubicBezTo>
                        <a:pt x="563830" y="158961"/>
                        <a:pt x="360191" y="400048"/>
                        <a:pt x="285603" y="495300"/>
                      </a:cubicBezTo>
                      <a:lnTo>
                        <a:pt x="118852" y="45911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9" name="Полилиния 78"/>
                <p:cNvSpPr/>
                <p:nvPr/>
              </p:nvSpPr>
              <p:spPr>
                <a:xfrm rot="3954144">
                  <a:off x="8096346" y="3605464"/>
                  <a:ext cx="512233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0" name="Полилиния 79"/>
                <p:cNvSpPr/>
                <p:nvPr/>
              </p:nvSpPr>
              <p:spPr>
                <a:xfrm rot="13913088">
                  <a:off x="7229909" y="3692379"/>
                  <a:ext cx="605807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1" name="Полилиния 80"/>
                <p:cNvSpPr/>
                <p:nvPr/>
              </p:nvSpPr>
              <p:spPr>
                <a:xfrm rot="10800000">
                  <a:off x="7494607" y="4008441"/>
                  <a:ext cx="571504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2" name="Полилиния 81"/>
                <p:cNvSpPr/>
                <p:nvPr/>
              </p:nvSpPr>
              <p:spPr>
                <a:xfrm rot="7534122">
                  <a:off x="7885702" y="3967597"/>
                  <a:ext cx="555132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3" name="Овал 82"/>
                <p:cNvSpPr/>
                <p:nvPr/>
              </p:nvSpPr>
              <p:spPr>
                <a:xfrm>
                  <a:off x="7786710" y="3786190"/>
                  <a:ext cx="324000" cy="32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0160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35" name="Группа 29"/>
              <p:cNvGrpSpPr/>
              <p:nvPr/>
            </p:nvGrpSpPr>
            <p:grpSpPr>
              <a:xfrm rot="1237778">
                <a:off x="5931251" y="5585430"/>
                <a:ext cx="1071569" cy="1017065"/>
                <a:chOff x="7229335" y="3241144"/>
                <a:chExt cx="1426605" cy="1374252"/>
              </a:xfrm>
            </p:grpSpPr>
            <p:sp>
              <p:nvSpPr>
                <p:cNvPr id="70" name="Полилиния 30"/>
                <p:cNvSpPr/>
                <p:nvPr/>
              </p:nvSpPr>
              <p:spPr>
                <a:xfrm>
                  <a:off x="7868154" y="3241144"/>
                  <a:ext cx="512233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1" name="Полилиния 31"/>
                <p:cNvSpPr/>
                <p:nvPr/>
              </p:nvSpPr>
              <p:spPr>
                <a:xfrm rot="18431701">
                  <a:off x="7450626" y="3400569"/>
                  <a:ext cx="563830" cy="495300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94988 w 531526"/>
                    <a:gd name="connsiteY0" fmla="*/ 469900 h 495300"/>
                    <a:gd name="connsiteX1" fmla="*/ 279138 w 531526"/>
                    <a:gd name="connsiteY1" fmla="*/ 0 h 495300"/>
                    <a:gd name="connsiteX2" fmla="*/ 202938 w 531526"/>
                    <a:gd name="connsiteY2" fmla="*/ 495300 h 495300"/>
                    <a:gd name="connsiteX3" fmla="*/ 94988 w 531526"/>
                    <a:gd name="connsiteY3" fmla="*/ 469900 h 495300"/>
                    <a:gd name="connsiteX0" fmla="*/ 177653 w 614191"/>
                    <a:gd name="connsiteY0" fmla="*/ 469900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77653 w 614191"/>
                    <a:gd name="connsiteY3" fmla="*/ 469900 h 495300"/>
                    <a:gd name="connsiteX0" fmla="*/ 118852 w 614191"/>
                    <a:gd name="connsiteY0" fmla="*/ 459114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18852 w 614191"/>
                    <a:gd name="connsiteY3" fmla="*/ 459114 h 495300"/>
                    <a:gd name="connsiteX0" fmla="*/ 118852 w 563830"/>
                    <a:gd name="connsiteY0" fmla="*/ 459114 h 495300"/>
                    <a:gd name="connsiteX1" fmla="*/ 361803 w 563830"/>
                    <a:gd name="connsiteY1" fmla="*/ 0 h 495300"/>
                    <a:gd name="connsiteX2" fmla="*/ 285603 w 563830"/>
                    <a:gd name="connsiteY2" fmla="*/ 495300 h 495300"/>
                    <a:gd name="connsiteX3" fmla="*/ 118852 w 563830"/>
                    <a:gd name="connsiteY3" fmla="*/ 459114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3830" h="495300">
                      <a:moveTo>
                        <a:pt x="118852" y="459114"/>
                      </a:moveTo>
                      <a:cubicBezTo>
                        <a:pt x="84961" y="335817"/>
                        <a:pt x="0" y="21597"/>
                        <a:pt x="361803" y="0"/>
                      </a:cubicBezTo>
                      <a:cubicBezTo>
                        <a:pt x="563830" y="158961"/>
                        <a:pt x="360191" y="400048"/>
                        <a:pt x="285603" y="495300"/>
                      </a:cubicBezTo>
                      <a:lnTo>
                        <a:pt x="118852" y="45911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2" name="Полилиния 32"/>
                <p:cNvSpPr/>
                <p:nvPr/>
              </p:nvSpPr>
              <p:spPr>
                <a:xfrm rot="3954144">
                  <a:off x="8096346" y="3605464"/>
                  <a:ext cx="512233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3" name="Полилиния 33"/>
                <p:cNvSpPr/>
                <p:nvPr/>
              </p:nvSpPr>
              <p:spPr>
                <a:xfrm rot="13913088">
                  <a:off x="7229909" y="3692379"/>
                  <a:ext cx="605807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4" name="Полилиния 34"/>
                <p:cNvSpPr/>
                <p:nvPr/>
              </p:nvSpPr>
              <p:spPr>
                <a:xfrm rot="10800000">
                  <a:off x="7494607" y="4008441"/>
                  <a:ext cx="571504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5" name="Полилиния 35"/>
                <p:cNvSpPr/>
                <p:nvPr/>
              </p:nvSpPr>
              <p:spPr>
                <a:xfrm rot="7534122">
                  <a:off x="7885702" y="3967597"/>
                  <a:ext cx="555132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6" name="Овал 36"/>
                <p:cNvSpPr/>
                <p:nvPr/>
              </p:nvSpPr>
              <p:spPr>
                <a:xfrm>
                  <a:off x="7786710" y="3786190"/>
                  <a:ext cx="324000" cy="32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0160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36" name="Группа 37"/>
              <p:cNvGrpSpPr/>
              <p:nvPr/>
            </p:nvGrpSpPr>
            <p:grpSpPr>
              <a:xfrm rot="565644">
                <a:off x="4915404" y="4143380"/>
                <a:ext cx="1431024" cy="1374251"/>
                <a:chOff x="7215547" y="3241144"/>
                <a:chExt cx="1431024" cy="1374251"/>
              </a:xfrm>
            </p:grpSpPr>
            <p:sp>
              <p:nvSpPr>
                <p:cNvPr id="63" name="Полилиния 62"/>
                <p:cNvSpPr/>
                <p:nvPr/>
              </p:nvSpPr>
              <p:spPr>
                <a:xfrm>
                  <a:off x="7872277" y="3241144"/>
                  <a:ext cx="500066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4" name="Полилиния 63"/>
                <p:cNvSpPr/>
                <p:nvPr/>
              </p:nvSpPr>
              <p:spPr>
                <a:xfrm rot="18431701">
                  <a:off x="7509576" y="3393093"/>
                  <a:ext cx="457278" cy="495300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94988 w 531526"/>
                    <a:gd name="connsiteY0" fmla="*/ 469900 h 495300"/>
                    <a:gd name="connsiteX1" fmla="*/ 279138 w 531526"/>
                    <a:gd name="connsiteY1" fmla="*/ 0 h 495300"/>
                    <a:gd name="connsiteX2" fmla="*/ 202938 w 531526"/>
                    <a:gd name="connsiteY2" fmla="*/ 495300 h 495300"/>
                    <a:gd name="connsiteX3" fmla="*/ 94988 w 531526"/>
                    <a:gd name="connsiteY3" fmla="*/ 469900 h 495300"/>
                    <a:gd name="connsiteX0" fmla="*/ 177653 w 614191"/>
                    <a:gd name="connsiteY0" fmla="*/ 469900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77653 w 614191"/>
                    <a:gd name="connsiteY3" fmla="*/ 469900 h 495300"/>
                    <a:gd name="connsiteX0" fmla="*/ 118852 w 614191"/>
                    <a:gd name="connsiteY0" fmla="*/ 459114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18852 w 614191"/>
                    <a:gd name="connsiteY3" fmla="*/ 459114 h 495300"/>
                    <a:gd name="connsiteX0" fmla="*/ 118852 w 563830"/>
                    <a:gd name="connsiteY0" fmla="*/ 459114 h 495300"/>
                    <a:gd name="connsiteX1" fmla="*/ 361803 w 563830"/>
                    <a:gd name="connsiteY1" fmla="*/ 0 h 495300"/>
                    <a:gd name="connsiteX2" fmla="*/ 285603 w 563830"/>
                    <a:gd name="connsiteY2" fmla="*/ 495300 h 495300"/>
                    <a:gd name="connsiteX3" fmla="*/ 118852 w 563830"/>
                    <a:gd name="connsiteY3" fmla="*/ 459114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3830" h="495300">
                      <a:moveTo>
                        <a:pt x="118852" y="459114"/>
                      </a:moveTo>
                      <a:cubicBezTo>
                        <a:pt x="84961" y="335817"/>
                        <a:pt x="0" y="21597"/>
                        <a:pt x="361803" y="0"/>
                      </a:cubicBezTo>
                      <a:cubicBezTo>
                        <a:pt x="563830" y="158961"/>
                        <a:pt x="360191" y="400048"/>
                        <a:pt x="285603" y="495300"/>
                      </a:cubicBezTo>
                      <a:lnTo>
                        <a:pt x="118852" y="45911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5" name="Полилиния 64"/>
                <p:cNvSpPr/>
                <p:nvPr/>
              </p:nvSpPr>
              <p:spPr>
                <a:xfrm rot="3954144">
                  <a:off x="8109920" y="3584521"/>
                  <a:ext cx="466348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6" name="Полилиния 65"/>
                <p:cNvSpPr/>
                <p:nvPr/>
              </p:nvSpPr>
              <p:spPr>
                <a:xfrm rot="13913088">
                  <a:off x="7238460" y="3674803"/>
                  <a:ext cx="561130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7" name="Полилиния 66"/>
                <p:cNvSpPr/>
                <p:nvPr/>
              </p:nvSpPr>
              <p:spPr>
                <a:xfrm rot="11035047">
                  <a:off x="7494607" y="4008440"/>
                  <a:ext cx="520546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8" name="Полилиния 67"/>
                <p:cNvSpPr/>
                <p:nvPr/>
              </p:nvSpPr>
              <p:spPr>
                <a:xfrm rot="7534122">
                  <a:off x="7918381" y="3950790"/>
                  <a:ext cx="513810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9" name="Овал 68"/>
                <p:cNvSpPr/>
                <p:nvPr/>
              </p:nvSpPr>
              <p:spPr>
                <a:xfrm>
                  <a:off x="7786710" y="3786190"/>
                  <a:ext cx="324000" cy="32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0160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37" name="Группа 45"/>
              <p:cNvGrpSpPr/>
              <p:nvPr/>
            </p:nvGrpSpPr>
            <p:grpSpPr>
              <a:xfrm>
                <a:off x="4639739" y="5072072"/>
                <a:ext cx="1312969" cy="1357320"/>
                <a:chOff x="7135565" y="3156507"/>
                <a:chExt cx="1638738" cy="1608104"/>
              </a:xfrm>
            </p:grpSpPr>
            <p:sp>
              <p:nvSpPr>
                <p:cNvPr id="56" name="Полилиния 55"/>
                <p:cNvSpPr/>
                <p:nvPr/>
              </p:nvSpPr>
              <p:spPr>
                <a:xfrm>
                  <a:off x="7868156" y="3156507"/>
                  <a:ext cx="512233" cy="691593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7" name="Полилиния 56"/>
                <p:cNvSpPr/>
                <p:nvPr/>
              </p:nvSpPr>
              <p:spPr>
                <a:xfrm rot="18431701">
                  <a:off x="7414159" y="3328516"/>
                  <a:ext cx="563830" cy="586864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94988 w 531526"/>
                    <a:gd name="connsiteY0" fmla="*/ 469900 h 495300"/>
                    <a:gd name="connsiteX1" fmla="*/ 279138 w 531526"/>
                    <a:gd name="connsiteY1" fmla="*/ 0 h 495300"/>
                    <a:gd name="connsiteX2" fmla="*/ 202938 w 531526"/>
                    <a:gd name="connsiteY2" fmla="*/ 495300 h 495300"/>
                    <a:gd name="connsiteX3" fmla="*/ 94988 w 531526"/>
                    <a:gd name="connsiteY3" fmla="*/ 469900 h 495300"/>
                    <a:gd name="connsiteX0" fmla="*/ 177653 w 614191"/>
                    <a:gd name="connsiteY0" fmla="*/ 469900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77653 w 614191"/>
                    <a:gd name="connsiteY3" fmla="*/ 469900 h 495300"/>
                    <a:gd name="connsiteX0" fmla="*/ 118852 w 614191"/>
                    <a:gd name="connsiteY0" fmla="*/ 459114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18852 w 614191"/>
                    <a:gd name="connsiteY3" fmla="*/ 459114 h 495300"/>
                    <a:gd name="connsiteX0" fmla="*/ 118852 w 563830"/>
                    <a:gd name="connsiteY0" fmla="*/ 459114 h 495300"/>
                    <a:gd name="connsiteX1" fmla="*/ 361803 w 563830"/>
                    <a:gd name="connsiteY1" fmla="*/ 0 h 495300"/>
                    <a:gd name="connsiteX2" fmla="*/ 285603 w 563830"/>
                    <a:gd name="connsiteY2" fmla="*/ 495300 h 495300"/>
                    <a:gd name="connsiteX3" fmla="*/ 118852 w 563830"/>
                    <a:gd name="connsiteY3" fmla="*/ 459114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3830" h="495300">
                      <a:moveTo>
                        <a:pt x="118852" y="459114"/>
                      </a:moveTo>
                      <a:cubicBezTo>
                        <a:pt x="84961" y="335817"/>
                        <a:pt x="0" y="21597"/>
                        <a:pt x="361803" y="0"/>
                      </a:cubicBezTo>
                      <a:cubicBezTo>
                        <a:pt x="563830" y="158961"/>
                        <a:pt x="360191" y="400048"/>
                        <a:pt x="285603" y="495300"/>
                      </a:cubicBezTo>
                      <a:lnTo>
                        <a:pt x="118852" y="45911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8" name="Полилиния 57"/>
                <p:cNvSpPr/>
                <p:nvPr/>
              </p:nvSpPr>
              <p:spPr>
                <a:xfrm rot="3954144">
                  <a:off x="8152833" y="3519607"/>
                  <a:ext cx="512232" cy="730709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9" name="Полилиния 58"/>
                <p:cNvSpPr/>
                <p:nvPr/>
              </p:nvSpPr>
              <p:spPr>
                <a:xfrm rot="13913088">
                  <a:off x="7188619" y="3670647"/>
                  <a:ext cx="605807" cy="711916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0" name="Полилиния 59"/>
                <p:cNvSpPr/>
                <p:nvPr/>
              </p:nvSpPr>
              <p:spPr>
                <a:xfrm rot="10800000">
                  <a:off x="7494607" y="4008439"/>
                  <a:ext cx="571504" cy="756172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1" name="Полилиния 60"/>
                <p:cNvSpPr/>
                <p:nvPr/>
              </p:nvSpPr>
              <p:spPr>
                <a:xfrm rot="7534122">
                  <a:off x="7925987" y="3945417"/>
                  <a:ext cx="555132" cy="706011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2" name="Овал 61"/>
                <p:cNvSpPr/>
                <p:nvPr/>
              </p:nvSpPr>
              <p:spPr>
                <a:xfrm>
                  <a:off x="7786710" y="3786190"/>
                  <a:ext cx="324000" cy="32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0160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38" name="Группа 53"/>
              <p:cNvGrpSpPr/>
              <p:nvPr/>
            </p:nvGrpSpPr>
            <p:grpSpPr>
              <a:xfrm rot="20134580">
                <a:off x="3805628" y="4819487"/>
                <a:ext cx="1071569" cy="1017065"/>
                <a:chOff x="7229335" y="3241144"/>
                <a:chExt cx="1426605" cy="1374252"/>
              </a:xfrm>
            </p:grpSpPr>
            <p:sp>
              <p:nvSpPr>
                <p:cNvPr id="49" name="Полилиния 48"/>
                <p:cNvSpPr/>
                <p:nvPr/>
              </p:nvSpPr>
              <p:spPr>
                <a:xfrm>
                  <a:off x="7868154" y="3241144"/>
                  <a:ext cx="512233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0" name="Полилиния 49"/>
                <p:cNvSpPr/>
                <p:nvPr/>
              </p:nvSpPr>
              <p:spPr>
                <a:xfrm rot="18431701">
                  <a:off x="7450626" y="3400569"/>
                  <a:ext cx="563830" cy="495300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94988 w 531526"/>
                    <a:gd name="connsiteY0" fmla="*/ 469900 h 495300"/>
                    <a:gd name="connsiteX1" fmla="*/ 279138 w 531526"/>
                    <a:gd name="connsiteY1" fmla="*/ 0 h 495300"/>
                    <a:gd name="connsiteX2" fmla="*/ 202938 w 531526"/>
                    <a:gd name="connsiteY2" fmla="*/ 495300 h 495300"/>
                    <a:gd name="connsiteX3" fmla="*/ 94988 w 531526"/>
                    <a:gd name="connsiteY3" fmla="*/ 469900 h 495300"/>
                    <a:gd name="connsiteX0" fmla="*/ 177653 w 614191"/>
                    <a:gd name="connsiteY0" fmla="*/ 469900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77653 w 614191"/>
                    <a:gd name="connsiteY3" fmla="*/ 469900 h 495300"/>
                    <a:gd name="connsiteX0" fmla="*/ 118852 w 614191"/>
                    <a:gd name="connsiteY0" fmla="*/ 459114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18852 w 614191"/>
                    <a:gd name="connsiteY3" fmla="*/ 459114 h 495300"/>
                    <a:gd name="connsiteX0" fmla="*/ 118852 w 563830"/>
                    <a:gd name="connsiteY0" fmla="*/ 459114 h 495300"/>
                    <a:gd name="connsiteX1" fmla="*/ 361803 w 563830"/>
                    <a:gd name="connsiteY1" fmla="*/ 0 h 495300"/>
                    <a:gd name="connsiteX2" fmla="*/ 285603 w 563830"/>
                    <a:gd name="connsiteY2" fmla="*/ 495300 h 495300"/>
                    <a:gd name="connsiteX3" fmla="*/ 118852 w 563830"/>
                    <a:gd name="connsiteY3" fmla="*/ 459114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3830" h="495300">
                      <a:moveTo>
                        <a:pt x="118852" y="459114"/>
                      </a:moveTo>
                      <a:cubicBezTo>
                        <a:pt x="84961" y="335817"/>
                        <a:pt x="0" y="21597"/>
                        <a:pt x="361803" y="0"/>
                      </a:cubicBezTo>
                      <a:cubicBezTo>
                        <a:pt x="563830" y="158961"/>
                        <a:pt x="360191" y="400048"/>
                        <a:pt x="285603" y="495300"/>
                      </a:cubicBezTo>
                      <a:lnTo>
                        <a:pt x="118852" y="45911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1" name="Полилиния 50"/>
                <p:cNvSpPr/>
                <p:nvPr/>
              </p:nvSpPr>
              <p:spPr>
                <a:xfrm rot="3954144">
                  <a:off x="8096346" y="3605464"/>
                  <a:ext cx="512233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2" name="Полилиния 51"/>
                <p:cNvSpPr/>
                <p:nvPr/>
              </p:nvSpPr>
              <p:spPr>
                <a:xfrm rot="13913088">
                  <a:off x="7229909" y="3692379"/>
                  <a:ext cx="605807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3" name="Полилиния 52"/>
                <p:cNvSpPr/>
                <p:nvPr/>
              </p:nvSpPr>
              <p:spPr>
                <a:xfrm rot="10800000">
                  <a:off x="7494607" y="4008441"/>
                  <a:ext cx="571504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4" name="Полилиния 53"/>
                <p:cNvSpPr/>
                <p:nvPr/>
              </p:nvSpPr>
              <p:spPr>
                <a:xfrm rot="7534122">
                  <a:off x="7885702" y="3967597"/>
                  <a:ext cx="555132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5" name="Овал 54"/>
                <p:cNvSpPr/>
                <p:nvPr/>
              </p:nvSpPr>
              <p:spPr>
                <a:xfrm>
                  <a:off x="7786710" y="3786190"/>
                  <a:ext cx="324000" cy="32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0160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39" name="Группа 61"/>
              <p:cNvGrpSpPr/>
              <p:nvPr/>
            </p:nvGrpSpPr>
            <p:grpSpPr>
              <a:xfrm rot="1423111">
                <a:off x="3381331" y="5587880"/>
                <a:ext cx="1007046" cy="1040099"/>
                <a:chOff x="7229335" y="3241144"/>
                <a:chExt cx="1426605" cy="1374252"/>
              </a:xfrm>
            </p:grpSpPr>
            <p:sp>
              <p:nvSpPr>
                <p:cNvPr id="42" name="Полилиния 41"/>
                <p:cNvSpPr/>
                <p:nvPr/>
              </p:nvSpPr>
              <p:spPr>
                <a:xfrm>
                  <a:off x="7868154" y="3241144"/>
                  <a:ext cx="512233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3" name="Полилиния 42"/>
                <p:cNvSpPr/>
                <p:nvPr/>
              </p:nvSpPr>
              <p:spPr>
                <a:xfrm rot="18431701">
                  <a:off x="7450626" y="3400569"/>
                  <a:ext cx="563830" cy="495300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94988 w 531526"/>
                    <a:gd name="connsiteY0" fmla="*/ 469900 h 495300"/>
                    <a:gd name="connsiteX1" fmla="*/ 279138 w 531526"/>
                    <a:gd name="connsiteY1" fmla="*/ 0 h 495300"/>
                    <a:gd name="connsiteX2" fmla="*/ 202938 w 531526"/>
                    <a:gd name="connsiteY2" fmla="*/ 495300 h 495300"/>
                    <a:gd name="connsiteX3" fmla="*/ 94988 w 531526"/>
                    <a:gd name="connsiteY3" fmla="*/ 469900 h 495300"/>
                    <a:gd name="connsiteX0" fmla="*/ 177653 w 614191"/>
                    <a:gd name="connsiteY0" fmla="*/ 469900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77653 w 614191"/>
                    <a:gd name="connsiteY3" fmla="*/ 469900 h 495300"/>
                    <a:gd name="connsiteX0" fmla="*/ 118852 w 614191"/>
                    <a:gd name="connsiteY0" fmla="*/ 459114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18852 w 614191"/>
                    <a:gd name="connsiteY3" fmla="*/ 459114 h 495300"/>
                    <a:gd name="connsiteX0" fmla="*/ 118852 w 563830"/>
                    <a:gd name="connsiteY0" fmla="*/ 459114 h 495300"/>
                    <a:gd name="connsiteX1" fmla="*/ 361803 w 563830"/>
                    <a:gd name="connsiteY1" fmla="*/ 0 h 495300"/>
                    <a:gd name="connsiteX2" fmla="*/ 285603 w 563830"/>
                    <a:gd name="connsiteY2" fmla="*/ 495300 h 495300"/>
                    <a:gd name="connsiteX3" fmla="*/ 118852 w 563830"/>
                    <a:gd name="connsiteY3" fmla="*/ 459114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3830" h="495300">
                      <a:moveTo>
                        <a:pt x="118852" y="459114"/>
                      </a:moveTo>
                      <a:cubicBezTo>
                        <a:pt x="84961" y="335817"/>
                        <a:pt x="0" y="21597"/>
                        <a:pt x="361803" y="0"/>
                      </a:cubicBezTo>
                      <a:cubicBezTo>
                        <a:pt x="563830" y="158961"/>
                        <a:pt x="360191" y="400048"/>
                        <a:pt x="285603" y="495300"/>
                      </a:cubicBezTo>
                      <a:lnTo>
                        <a:pt x="118852" y="45911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4" name="Полилиния 43"/>
                <p:cNvSpPr/>
                <p:nvPr/>
              </p:nvSpPr>
              <p:spPr>
                <a:xfrm rot="3954144">
                  <a:off x="8096346" y="3605464"/>
                  <a:ext cx="512233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5" name="Полилиния 44"/>
                <p:cNvSpPr/>
                <p:nvPr/>
              </p:nvSpPr>
              <p:spPr>
                <a:xfrm rot="13913088">
                  <a:off x="7229909" y="3692379"/>
                  <a:ext cx="605807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6" name="Полилиния 45"/>
                <p:cNvSpPr/>
                <p:nvPr/>
              </p:nvSpPr>
              <p:spPr>
                <a:xfrm rot="10800000">
                  <a:off x="7494607" y="4008441"/>
                  <a:ext cx="571504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7" name="Полилиния 46"/>
                <p:cNvSpPr/>
                <p:nvPr/>
              </p:nvSpPr>
              <p:spPr>
                <a:xfrm rot="7534122">
                  <a:off x="7885702" y="3967597"/>
                  <a:ext cx="555132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8" name="Овал 47"/>
                <p:cNvSpPr/>
                <p:nvPr/>
              </p:nvSpPr>
              <p:spPr>
                <a:xfrm>
                  <a:off x="7786710" y="3786190"/>
                  <a:ext cx="324000" cy="32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0160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40" name="Группа 257"/>
            <p:cNvGrpSpPr/>
            <p:nvPr/>
          </p:nvGrpSpPr>
          <p:grpSpPr>
            <a:xfrm>
              <a:off x="4064204" y="3691488"/>
              <a:ext cx="4397884" cy="3214711"/>
              <a:chOff x="4064204" y="3691488"/>
              <a:chExt cx="4397884" cy="3214711"/>
            </a:xfrm>
          </p:grpSpPr>
          <p:sp>
            <p:nvSpPr>
              <p:cNvPr id="12" name="4-конечная звезда 11"/>
              <p:cNvSpPr/>
              <p:nvPr/>
            </p:nvSpPr>
            <p:spPr>
              <a:xfrm rot="2715714">
                <a:off x="4405759" y="5993139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4-конечная звезда 12"/>
              <p:cNvSpPr/>
              <p:nvPr/>
            </p:nvSpPr>
            <p:spPr>
              <a:xfrm rot="2715714">
                <a:off x="4620073" y="5135884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4-конечная звезда 13"/>
              <p:cNvSpPr/>
              <p:nvPr/>
            </p:nvSpPr>
            <p:spPr>
              <a:xfrm rot="2715714">
                <a:off x="4762948" y="5921701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4-конечная звезда 14"/>
              <p:cNvSpPr/>
              <p:nvPr/>
            </p:nvSpPr>
            <p:spPr>
              <a:xfrm rot="2715714">
                <a:off x="5405890" y="5493073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4-конечная звезда 15"/>
              <p:cNvSpPr/>
              <p:nvPr/>
            </p:nvSpPr>
            <p:spPr>
              <a:xfrm rot="2715714">
                <a:off x="5834518" y="4564380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4-конечная звезда 16"/>
              <p:cNvSpPr/>
              <p:nvPr/>
            </p:nvSpPr>
            <p:spPr>
              <a:xfrm rot="2715714">
                <a:off x="6834651" y="4993007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4-конечная звезда 17"/>
              <p:cNvSpPr/>
              <p:nvPr/>
            </p:nvSpPr>
            <p:spPr>
              <a:xfrm rot="2715714">
                <a:off x="6977527" y="5993139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4-конечная звезда 18"/>
              <p:cNvSpPr/>
              <p:nvPr/>
            </p:nvSpPr>
            <p:spPr>
              <a:xfrm rot="2715714">
                <a:off x="7763346" y="5278760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4-конечная звезда 19"/>
              <p:cNvSpPr/>
              <p:nvPr/>
            </p:nvSpPr>
            <p:spPr>
              <a:xfrm rot="2715714">
                <a:off x="8049097" y="3707123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4-конечная звезда 20"/>
              <p:cNvSpPr/>
              <p:nvPr/>
            </p:nvSpPr>
            <p:spPr>
              <a:xfrm rot="2715714">
                <a:off x="6691776" y="6636082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4-конечная звезда 21"/>
              <p:cNvSpPr/>
              <p:nvPr/>
            </p:nvSpPr>
            <p:spPr>
              <a:xfrm rot="2715714">
                <a:off x="5834519" y="6278891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4-конечная звезда 22"/>
              <p:cNvSpPr/>
              <p:nvPr/>
            </p:nvSpPr>
            <p:spPr>
              <a:xfrm rot="2715714">
                <a:off x="8191972" y="6064577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4-конечная звезда 23"/>
              <p:cNvSpPr/>
              <p:nvPr/>
            </p:nvSpPr>
            <p:spPr>
              <a:xfrm rot="2715714">
                <a:off x="7263279" y="5778826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4-конечная звезда 24"/>
              <p:cNvSpPr/>
              <p:nvPr/>
            </p:nvSpPr>
            <p:spPr>
              <a:xfrm rot="2715714">
                <a:off x="4048569" y="6636080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</p:cSld>
  <p:clrMapOvr>
    <a:masterClrMapping/>
  </p:clrMapOvr>
  <p:transition spd="slow" advTm="5257">
    <p:wheel spokes="3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326524"/>
            <a:ext cx="6215106" cy="6546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5148">
    <p:wheel spokes="3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857232"/>
            <a:ext cx="8056067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28596" y="5715016"/>
            <a:ext cx="8229600" cy="785810"/>
          </a:xfrm>
        </p:spPr>
        <p:txBody>
          <a:bodyPr>
            <a:normAutofit/>
          </a:bodyPr>
          <a:lstStyle/>
          <a:p>
            <a:r>
              <a:rPr lang="ru-RU" dirty="0" smtClean="0"/>
              <a:t>Ждём Вас в гости!</a:t>
            </a:r>
            <a:endParaRPr lang="ru-RU" dirty="0"/>
          </a:p>
        </p:txBody>
      </p:sp>
    </p:spTree>
  </p:cSld>
  <p:clrMapOvr>
    <a:masterClrMapping/>
  </p:clrMapOvr>
  <p:transition spd="slow" advTm="5601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ДОУ №1\Изображение 06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85728"/>
            <a:ext cx="8286776" cy="621558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257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ДОУ №1\Изображение 06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328878"/>
            <a:ext cx="8358246" cy="626918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397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ДОУ №1\Изображение 06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85728"/>
            <a:ext cx="8381385" cy="628654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382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1928802"/>
            <a:ext cx="6143668" cy="221457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…</a:t>
            </a:r>
            <a:br>
              <a:rPr lang="ru-RU" sz="3200" dirty="0" smtClean="0"/>
            </a:br>
            <a:r>
              <a:rPr lang="ru-RU" sz="3200" dirty="0" smtClean="0"/>
              <a:t>       узнавать</a:t>
            </a:r>
            <a:br>
              <a:rPr lang="ru-RU" sz="3200" dirty="0" smtClean="0"/>
            </a:br>
            <a:r>
              <a:rPr lang="ru-RU" sz="3200" dirty="0" smtClean="0"/>
              <a:t>                  что-то новое</a:t>
            </a:r>
            <a:br>
              <a:rPr lang="ru-RU" sz="3200" dirty="0" smtClean="0"/>
            </a:br>
            <a:r>
              <a:rPr lang="ru-RU" sz="3200" dirty="0" smtClean="0"/>
              <a:t>                                       день за днём…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</a:t>
            </a:r>
            <a:endParaRPr lang="ru-RU" sz="3600" dirty="0"/>
          </a:p>
        </p:txBody>
      </p:sp>
      <p:pic>
        <p:nvPicPr>
          <p:cNvPr id="7" name="Рисунок 6" descr="бабка1.gif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tretch>
            <a:fillRect/>
          </a:stretch>
        </p:blipFill>
        <p:spPr>
          <a:xfrm>
            <a:off x="4143372" y="714356"/>
            <a:ext cx="2248498" cy="1785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Группа 271"/>
          <p:cNvGrpSpPr/>
          <p:nvPr/>
        </p:nvGrpSpPr>
        <p:grpSpPr>
          <a:xfrm>
            <a:off x="1714480" y="-714404"/>
            <a:ext cx="7429520" cy="8576240"/>
            <a:chOff x="2000200" y="357166"/>
            <a:chExt cx="7143800" cy="7504670"/>
          </a:xfrm>
        </p:grpSpPr>
        <p:sp>
          <p:nvSpPr>
            <p:cNvPr id="5" name="Полилиния 4"/>
            <p:cNvSpPr/>
            <p:nvPr/>
          </p:nvSpPr>
          <p:spPr>
            <a:xfrm rot="19697534">
              <a:off x="2844885" y="2748695"/>
              <a:ext cx="2596519" cy="5113141"/>
            </a:xfrm>
            <a:custGeom>
              <a:avLst/>
              <a:gdLst>
                <a:gd name="connsiteX0" fmla="*/ 1639614 w 1639614"/>
                <a:gd name="connsiteY0" fmla="*/ 5465379 h 5465379"/>
                <a:gd name="connsiteX1" fmla="*/ 0 w 1639614"/>
                <a:gd name="connsiteY1" fmla="*/ 0 h 5465379"/>
                <a:gd name="connsiteX2" fmla="*/ 1387365 w 1639614"/>
                <a:gd name="connsiteY2" fmla="*/ 5465379 h 5465379"/>
                <a:gd name="connsiteX3" fmla="*/ 1639614 w 1639614"/>
                <a:gd name="connsiteY3" fmla="*/ 5465379 h 5465379"/>
                <a:gd name="connsiteX0" fmla="*/ 1639614 w 1639614"/>
                <a:gd name="connsiteY0" fmla="*/ 5465379 h 5465379"/>
                <a:gd name="connsiteX1" fmla="*/ 0 w 1639614"/>
                <a:gd name="connsiteY1" fmla="*/ 0 h 5465379"/>
                <a:gd name="connsiteX2" fmla="*/ 1387365 w 1639614"/>
                <a:gd name="connsiteY2" fmla="*/ 5465379 h 5465379"/>
                <a:gd name="connsiteX3" fmla="*/ 1639614 w 1639614"/>
                <a:gd name="connsiteY3" fmla="*/ 5465379 h 5465379"/>
                <a:gd name="connsiteX0" fmla="*/ 1639614 w 1639614"/>
                <a:gd name="connsiteY0" fmla="*/ 5465379 h 5465379"/>
                <a:gd name="connsiteX1" fmla="*/ 0 w 1639614"/>
                <a:gd name="connsiteY1" fmla="*/ 0 h 5465379"/>
                <a:gd name="connsiteX2" fmla="*/ 1387365 w 1639614"/>
                <a:gd name="connsiteY2" fmla="*/ 5465379 h 5465379"/>
                <a:gd name="connsiteX3" fmla="*/ 1639614 w 1639614"/>
                <a:gd name="connsiteY3" fmla="*/ 5465379 h 5465379"/>
                <a:gd name="connsiteX0" fmla="*/ 1639614 w 1639614"/>
                <a:gd name="connsiteY0" fmla="*/ 5465379 h 5465379"/>
                <a:gd name="connsiteX1" fmla="*/ 0 w 1639614"/>
                <a:gd name="connsiteY1" fmla="*/ 0 h 5465379"/>
                <a:gd name="connsiteX2" fmla="*/ 1387365 w 1639614"/>
                <a:gd name="connsiteY2" fmla="*/ 5465379 h 5465379"/>
                <a:gd name="connsiteX3" fmla="*/ 1639614 w 1639614"/>
                <a:gd name="connsiteY3" fmla="*/ 5465379 h 5465379"/>
                <a:gd name="connsiteX0" fmla="*/ 1639614 w 1639614"/>
                <a:gd name="connsiteY0" fmla="*/ 5465379 h 5465379"/>
                <a:gd name="connsiteX1" fmla="*/ 0 w 1639614"/>
                <a:gd name="connsiteY1" fmla="*/ 0 h 5465379"/>
                <a:gd name="connsiteX2" fmla="*/ 1387365 w 1639614"/>
                <a:gd name="connsiteY2" fmla="*/ 5465379 h 5465379"/>
                <a:gd name="connsiteX3" fmla="*/ 1639614 w 1639614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981927 w 1981927"/>
                <a:gd name="connsiteY0" fmla="*/ 5465379 h 5465379"/>
                <a:gd name="connsiteX1" fmla="*/ 342313 w 1981927"/>
                <a:gd name="connsiteY1" fmla="*/ 0 h 5465379"/>
                <a:gd name="connsiteX2" fmla="*/ 1729678 w 1981927"/>
                <a:gd name="connsiteY2" fmla="*/ 5465379 h 5465379"/>
                <a:gd name="connsiteX3" fmla="*/ 1981927 w 1981927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2030566 w 2030566"/>
                <a:gd name="connsiteY0" fmla="*/ 5465379 h 5465379"/>
                <a:gd name="connsiteX1" fmla="*/ 390952 w 2030566"/>
                <a:gd name="connsiteY1" fmla="*/ 0 h 5465379"/>
                <a:gd name="connsiteX2" fmla="*/ 1778317 w 2030566"/>
                <a:gd name="connsiteY2" fmla="*/ 5465379 h 5465379"/>
                <a:gd name="connsiteX3" fmla="*/ 2030566 w 2030566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819550 w 1819550"/>
                <a:gd name="connsiteY0" fmla="*/ 5465379 h 5465379"/>
                <a:gd name="connsiteX1" fmla="*/ 179936 w 1819550"/>
                <a:gd name="connsiteY1" fmla="*/ 0 h 5465379"/>
                <a:gd name="connsiteX2" fmla="*/ 1567301 w 1819550"/>
                <a:gd name="connsiteY2" fmla="*/ 5465379 h 5465379"/>
                <a:gd name="connsiteX3" fmla="*/ 1819550 w 1819550"/>
                <a:gd name="connsiteY3" fmla="*/ 5465379 h 5465379"/>
                <a:gd name="connsiteX0" fmla="*/ 1819550 w 1819550"/>
                <a:gd name="connsiteY0" fmla="*/ 5465379 h 5465379"/>
                <a:gd name="connsiteX1" fmla="*/ 179936 w 1819550"/>
                <a:gd name="connsiteY1" fmla="*/ 0 h 5465379"/>
                <a:gd name="connsiteX2" fmla="*/ 1567301 w 1819550"/>
                <a:gd name="connsiteY2" fmla="*/ 5465379 h 5465379"/>
                <a:gd name="connsiteX3" fmla="*/ 1819550 w 1819550"/>
                <a:gd name="connsiteY3" fmla="*/ 5465379 h 5465379"/>
                <a:gd name="connsiteX0" fmla="*/ 1819550 w 1819550"/>
                <a:gd name="connsiteY0" fmla="*/ 5465379 h 5465379"/>
                <a:gd name="connsiteX1" fmla="*/ 179936 w 1819550"/>
                <a:gd name="connsiteY1" fmla="*/ 0 h 5465379"/>
                <a:gd name="connsiteX2" fmla="*/ 1567301 w 1819550"/>
                <a:gd name="connsiteY2" fmla="*/ 5465379 h 5465379"/>
                <a:gd name="connsiteX3" fmla="*/ 1819550 w 1819550"/>
                <a:gd name="connsiteY3" fmla="*/ 5465379 h 5465379"/>
                <a:gd name="connsiteX0" fmla="*/ 2454247 w 2454247"/>
                <a:gd name="connsiteY0" fmla="*/ 5465379 h 5465379"/>
                <a:gd name="connsiteX1" fmla="*/ 814633 w 2454247"/>
                <a:gd name="connsiteY1" fmla="*/ 0 h 5465379"/>
                <a:gd name="connsiteX2" fmla="*/ 1552296 w 2454247"/>
                <a:gd name="connsiteY2" fmla="*/ 4985064 h 5465379"/>
                <a:gd name="connsiteX3" fmla="*/ 2454247 w 2454247"/>
                <a:gd name="connsiteY3" fmla="*/ 5465379 h 5465379"/>
                <a:gd name="connsiteX0" fmla="*/ 1819550 w 1819549"/>
                <a:gd name="connsiteY0" fmla="*/ 5113141 h 5113141"/>
                <a:gd name="connsiteX1" fmla="*/ 878961 w 1819549"/>
                <a:gd name="connsiteY1" fmla="*/ 0 h 5113141"/>
                <a:gd name="connsiteX2" fmla="*/ 1616624 w 1819549"/>
                <a:gd name="connsiteY2" fmla="*/ 4985064 h 5113141"/>
                <a:gd name="connsiteX3" fmla="*/ 1819550 w 1819549"/>
                <a:gd name="connsiteY3" fmla="*/ 5113141 h 5113141"/>
                <a:gd name="connsiteX0" fmla="*/ 1755222 w 1755222"/>
                <a:gd name="connsiteY0" fmla="*/ 5113141 h 5113141"/>
                <a:gd name="connsiteX1" fmla="*/ 814633 w 1755222"/>
                <a:gd name="connsiteY1" fmla="*/ 0 h 5113141"/>
                <a:gd name="connsiteX2" fmla="*/ 1552296 w 1755222"/>
                <a:gd name="connsiteY2" fmla="*/ 4985064 h 5113141"/>
                <a:gd name="connsiteX3" fmla="*/ 1755222 w 1755222"/>
                <a:gd name="connsiteY3" fmla="*/ 5113141 h 5113141"/>
                <a:gd name="connsiteX0" fmla="*/ 1755222 w 1755222"/>
                <a:gd name="connsiteY0" fmla="*/ 5113141 h 5113141"/>
                <a:gd name="connsiteX1" fmla="*/ 814633 w 1755222"/>
                <a:gd name="connsiteY1" fmla="*/ 0 h 5113141"/>
                <a:gd name="connsiteX2" fmla="*/ 1552296 w 1755222"/>
                <a:gd name="connsiteY2" fmla="*/ 4985064 h 5113141"/>
                <a:gd name="connsiteX3" fmla="*/ 1755222 w 1755222"/>
                <a:gd name="connsiteY3" fmla="*/ 5113141 h 5113141"/>
                <a:gd name="connsiteX0" fmla="*/ 1755222 w 1755222"/>
                <a:gd name="connsiteY0" fmla="*/ 5113141 h 5113141"/>
                <a:gd name="connsiteX1" fmla="*/ 814633 w 1755222"/>
                <a:gd name="connsiteY1" fmla="*/ 0 h 5113141"/>
                <a:gd name="connsiteX2" fmla="*/ 1552296 w 1755222"/>
                <a:gd name="connsiteY2" fmla="*/ 4985064 h 5113141"/>
                <a:gd name="connsiteX3" fmla="*/ 1755222 w 1755222"/>
                <a:gd name="connsiteY3" fmla="*/ 5113141 h 5113141"/>
                <a:gd name="connsiteX0" fmla="*/ 1755932 w 1755932"/>
                <a:gd name="connsiteY0" fmla="*/ 5113141 h 5113141"/>
                <a:gd name="connsiteX1" fmla="*/ 815343 w 1755932"/>
                <a:gd name="connsiteY1" fmla="*/ 0 h 5113141"/>
                <a:gd name="connsiteX2" fmla="*/ 1553006 w 1755932"/>
                <a:gd name="connsiteY2" fmla="*/ 4985064 h 5113141"/>
                <a:gd name="connsiteX3" fmla="*/ 1755932 w 1755932"/>
                <a:gd name="connsiteY3" fmla="*/ 5113141 h 5113141"/>
                <a:gd name="connsiteX0" fmla="*/ 1755932 w 1805883"/>
                <a:gd name="connsiteY0" fmla="*/ 5113141 h 5113141"/>
                <a:gd name="connsiteX1" fmla="*/ 815343 w 1805883"/>
                <a:gd name="connsiteY1" fmla="*/ 0 h 5113141"/>
                <a:gd name="connsiteX2" fmla="*/ 1553006 w 1805883"/>
                <a:gd name="connsiteY2" fmla="*/ 4985064 h 5113141"/>
                <a:gd name="connsiteX3" fmla="*/ 1755932 w 1805883"/>
                <a:gd name="connsiteY3" fmla="*/ 5113141 h 5113141"/>
                <a:gd name="connsiteX0" fmla="*/ 1755932 w 1755932"/>
                <a:gd name="connsiteY0" fmla="*/ 5113141 h 5113141"/>
                <a:gd name="connsiteX1" fmla="*/ 815343 w 1755932"/>
                <a:gd name="connsiteY1" fmla="*/ 0 h 5113141"/>
                <a:gd name="connsiteX2" fmla="*/ 1553006 w 1755932"/>
                <a:gd name="connsiteY2" fmla="*/ 4985064 h 5113141"/>
                <a:gd name="connsiteX3" fmla="*/ 1755932 w 1755932"/>
                <a:gd name="connsiteY3" fmla="*/ 5113141 h 5113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5932" h="5113141">
                  <a:moveTo>
                    <a:pt x="1755932" y="5113141"/>
                  </a:moveTo>
                  <a:cubicBezTo>
                    <a:pt x="0" y="3027674"/>
                    <a:pt x="1516251" y="300543"/>
                    <a:pt x="815343" y="0"/>
                  </a:cubicBezTo>
                  <a:cubicBezTo>
                    <a:pt x="1624576" y="821184"/>
                    <a:pt x="710" y="3307093"/>
                    <a:pt x="1553006" y="4985064"/>
                  </a:cubicBezTo>
                  <a:lnTo>
                    <a:pt x="1755932" y="5113141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  <a:effectLst>
              <a:outerShdw blurRad="2667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algn="ctr" rotWithShape="0">
                    <a:schemeClr val="bg1"/>
                  </a:outerShdw>
                </a:effectLst>
              </a:endParaRP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6535204" y="1392621"/>
              <a:ext cx="1819550" cy="5465379"/>
            </a:xfrm>
            <a:custGeom>
              <a:avLst/>
              <a:gdLst>
                <a:gd name="connsiteX0" fmla="*/ 1639614 w 1639614"/>
                <a:gd name="connsiteY0" fmla="*/ 5465379 h 5465379"/>
                <a:gd name="connsiteX1" fmla="*/ 0 w 1639614"/>
                <a:gd name="connsiteY1" fmla="*/ 0 h 5465379"/>
                <a:gd name="connsiteX2" fmla="*/ 1387365 w 1639614"/>
                <a:gd name="connsiteY2" fmla="*/ 5465379 h 5465379"/>
                <a:gd name="connsiteX3" fmla="*/ 1639614 w 1639614"/>
                <a:gd name="connsiteY3" fmla="*/ 5465379 h 5465379"/>
                <a:gd name="connsiteX0" fmla="*/ 1639614 w 1639614"/>
                <a:gd name="connsiteY0" fmla="*/ 5465379 h 5465379"/>
                <a:gd name="connsiteX1" fmla="*/ 0 w 1639614"/>
                <a:gd name="connsiteY1" fmla="*/ 0 h 5465379"/>
                <a:gd name="connsiteX2" fmla="*/ 1387365 w 1639614"/>
                <a:gd name="connsiteY2" fmla="*/ 5465379 h 5465379"/>
                <a:gd name="connsiteX3" fmla="*/ 1639614 w 1639614"/>
                <a:gd name="connsiteY3" fmla="*/ 5465379 h 5465379"/>
                <a:gd name="connsiteX0" fmla="*/ 1639614 w 1639614"/>
                <a:gd name="connsiteY0" fmla="*/ 5465379 h 5465379"/>
                <a:gd name="connsiteX1" fmla="*/ 0 w 1639614"/>
                <a:gd name="connsiteY1" fmla="*/ 0 h 5465379"/>
                <a:gd name="connsiteX2" fmla="*/ 1387365 w 1639614"/>
                <a:gd name="connsiteY2" fmla="*/ 5465379 h 5465379"/>
                <a:gd name="connsiteX3" fmla="*/ 1639614 w 1639614"/>
                <a:gd name="connsiteY3" fmla="*/ 5465379 h 5465379"/>
                <a:gd name="connsiteX0" fmla="*/ 1639614 w 1639614"/>
                <a:gd name="connsiteY0" fmla="*/ 5465379 h 5465379"/>
                <a:gd name="connsiteX1" fmla="*/ 0 w 1639614"/>
                <a:gd name="connsiteY1" fmla="*/ 0 h 5465379"/>
                <a:gd name="connsiteX2" fmla="*/ 1387365 w 1639614"/>
                <a:gd name="connsiteY2" fmla="*/ 5465379 h 5465379"/>
                <a:gd name="connsiteX3" fmla="*/ 1639614 w 1639614"/>
                <a:gd name="connsiteY3" fmla="*/ 5465379 h 5465379"/>
                <a:gd name="connsiteX0" fmla="*/ 1639614 w 1639614"/>
                <a:gd name="connsiteY0" fmla="*/ 5465379 h 5465379"/>
                <a:gd name="connsiteX1" fmla="*/ 0 w 1639614"/>
                <a:gd name="connsiteY1" fmla="*/ 0 h 5465379"/>
                <a:gd name="connsiteX2" fmla="*/ 1387365 w 1639614"/>
                <a:gd name="connsiteY2" fmla="*/ 5465379 h 5465379"/>
                <a:gd name="connsiteX3" fmla="*/ 1639614 w 1639614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981927 w 1981927"/>
                <a:gd name="connsiteY0" fmla="*/ 5465379 h 5465379"/>
                <a:gd name="connsiteX1" fmla="*/ 342313 w 1981927"/>
                <a:gd name="connsiteY1" fmla="*/ 0 h 5465379"/>
                <a:gd name="connsiteX2" fmla="*/ 1729678 w 1981927"/>
                <a:gd name="connsiteY2" fmla="*/ 5465379 h 5465379"/>
                <a:gd name="connsiteX3" fmla="*/ 1981927 w 1981927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2030566 w 2030566"/>
                <a:gd name="connsiteY0" fmla="*/ 5465379 h 5465379"/>
                <a:gd name="connsiteX1" fmla="*/ 390952 w 2030566"/>
                <a:gd name="connsiteY1" fmla="*/ 0 h 5465379"/>
                <a:gd name="connsiteX2" fmla="*/ 1778317 w 2030566"/>
                <a:gd name="connsiteY2" fmla="*/ 5465379 h 5465379"/>
                <a:gd name="connsiteX3" fmla="*/ 2030566 w 2030566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905186 w 1905186"/>
                <a:gd name="connsiteY0" fmla="*/ 5465379 h 5465379"/>
                <a:gd name="connsiteX1" fmla="*/ 265572 w 1905186"/>
                <a:gd name="connsiteY1" fmla="*/ 0 h 5465379"/>
                <a:gd name="connsiteX2" fmla="*/ 1652937 w 1905186"/>
                <a:gd name="connsiteY2" fmla="*/ 5465379 h 5465379"/>
                <a:gd name="connsiteX3" fmla="*/ 1905186 w 1905186"/>
                <a:gd name="connsiteY3" fmla="*/ 5465379 h 5465379"/>
                <a:gd name="connsiteX0" fmla="*/ 1819550 w 1819550"/>
                <a:gd name="connsiteY0" fmla="*/ 5465379 h 5465379"/>
                <a:gd name="connsiteX1" fmla="*/ 179936 w 1819550"/>
                <a:gd name="connsiteY1" fmla="*/ 0 h 5465379"/>
                <a:gd name="connsiteX2" fmla="*/ 1567301 w 1819550"/>
                <a:gd name="connsiteY2" fmla="*/ 5465379 h 5465379"/>
                <a:gd name="connsiteX3" fmla="*/ 1819550 w 1819550"/>
                <a:gd name="connsiteY3" fmla="*/ 5465379 h 5465379"/>
                <a:gd name="connsiteX0" fmla="*/ 1819550 w 1819550"/>
                <a:gd name="connsiteY0" fmla="*/ 5465379 h 5465379"/>
                <a:gd name="connsiteX1" fmla="*/ 179936 w 1819550"/>
                <a:gd name="connsiteY1" fmla="*/ 0 h 5465379"/>
                <a:gd name="connsiteX2" fmla="*/ 1567301 w 1819550"/>
                <a:gd name="connsiteY2" fmla="*/ 5465379 h 5465379"/>
                <a:gd name="connsiteX3" fmla="*/ 1819550 w 1819550"/>
                <a:gd name="connsiteY3" fmla="*/ 5465379 h 5465379"/>
                <a:gd name="connsiteX0" fmla="*/ 1819550 w 1819550"/>
                <a:gd name="connsiteY0" fmla="*/ 5465379 h 5465379"/>
                <a:gd name="connsiteX1" fmla="*/ 179936 w 1819550"/>
                <a:gd name="connsiteY1" fmla="*/ 0 h 5465379"/>
                <a:gd name="connsiteX2" fmla="*/ 1567301 w 1819550"/>
                <a:gd name="connsiteY2" fmla="*/ 5465379 h 5465379"/>
                <a:gd name="connsiteX3" fmla="*/ 1819550 w 1819550"/>
                <a:gd name="connsiteY3" fmla="*/ 5465379 h 5465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9550" h="5465379">
                  <a:moveTo>
                    <a:pt x="1819550" y="5465379"/>
                  </a:moveTo>
                  <a:cubicBezTo>
                    <a:pt x="0" y="3487655"/>
                    <a:pt x="1046507" y="337878"/>
                    <a:pt x="179936" y="0"/>
                  </a:cubicBezTo>
                  <a:cubicBezTo>
                    <a:pt x="989169" y="821184"/>
                    <a:pt x="15005" y="3787408"/>
                    <a:pt x="1567301" y="5465379"/>
                  </a:cubicBezTo>
                  <a:lnTo>
                    <a:pt x="1819550" y="5465379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  <a:effectLst>
              <a:outerShdw blurRad="2667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algn="ctr" rotWithShape="0">
                    <a:schemeClr val="bg1"/>
                  </a:outerShdw>
                </a:effectLst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5572132" y="357166"/>
              <a:ext cx="3529149" cy="6495579"/>
            </a:xfrm>
            <a:custGeom>
              <a:avLst/>
              <a:gdLst>
                <a:gd name="connsiteX0" fmla="*/ 2207173 w 2659117"/>
                <a:gd name="connsiteY0" fmla="*/ 5990896 h 6001407"/>
                <a:gd name="connsiteX1" fmla="*/ 0 w 2659117"/>
                <a:gd name="connsiteY1" fmla="*/ 0 h 6001407"/>
                <a:gd name="connsiteX2" fmla="*/ 2659117 w 2659117"/>
                <a:gd name="connsiteY2" fmla="*/ 6001407 h 6001407"/>
                <a:gd name="connsiteX3" fmla="*/ 2207173 w 2659117"/>
                <a:gd name="connsiteY3" fmla="*/ 5990896 h 6001407"/>
                <a:gd name="connsiteX0" fmla="*/ 2796755 w 3248699"/>
                <a:gd name="connsiteY0" fmla="*/ 5990896 h 6001407"/>
                <a:gd name="connsiteX1" fmla="*/ 589582 w 3248699"/>
                <a:gd name="connsiteY1" fmla="*/ 0 h 6001407"/>
                <a:gd name="connsiteX2" fmla="*/ 3248699 w 3248699"/>
                <a:gd name="connsiteY2" fmla="*/ 6001407 h 6001407"/>
                <a:gd name="connsiteX3" fmla="*/ 2796755 w 3248699"/>
                <a:gd name="connsiteY3" fmla="*/ 5990896 h 6001407"/>
                <a:gd name="connsiteX0" fmla="*/ 2796755 w 3248699"/>
                <a:gd name="connsiteY0" fmla="*/ 5990896 h 6001407"/>
                <a:gd name="connsiteX1" fmla="*/ 589582 w 3248699"/>
                <a:gd name="connsiteY1" fmla="*/ 0 h 6001407"/>
                <a:gd name="connsiteX2" fmla="*/ 3248699 w 3248699"/>
                <a:gd name="connsiteY2" fmla="*/ 6001407 h 6001407"/>
                <a:gd name="connsiteX3" fmla="*/ 2796755 w 3248699"/>
                <a:gd name="connsiteY3" fmla="*/ 5990896 h 6001407"/>
                <a:gd name="connsiteX0" fmla="*/ 2796755 w 3248699"/>
                <a:gd name="connsiteY0" fmla="*/ 5990896 h 6001407"/>
                <a:gd name="connsiteX1" fmla="*/ 589582 w 3248699"/>
                <a:gd name="connsiteY1" fmla="*/ 0 h 6001407"/>
                <a:gd name="connsiteX2" fmla="*/ 3248699 w 3248699"/>
                <a:gd name="connsiteY2" fmla="*/ 6001407 h 6001407"/>
                <a:gd name="connsiteX3" fmla="*/ 2796755 w 3248699"/>
                <a:gd name="connsiteY3" fmla="*/ 5990896 h 6001407"/>
                <a:gd name="connsiteX0" fmla="*/ 2796755 w 3405676"/>
                <a:gd name="connsiteY0" fmla="*/ 5990896 h 6001407"/>
                <a:gd name="connsiteX1" fmla="*/ 589582 w 3405676"/>
                <a:gd name="connsiteY1" fmla="*/ 0 h 6001407"/>
                <a:gd name="connsiteX2" fmla="*/ 3248699 w 3405676"/>
                <a:gd name="connsiteY2" fmla="*/ 6001407 h 6001407"/>
                <a:gd name="connsiteX3" fmla="*/ 2796755 w 3405676"/>
                <a:gd name="connsiteY3" fmla="*/ 5990896 h 6001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05676" h="6001407">
                  <a:moveTo>
                    <a:pt x="2796755" y="5990896"/>
                  </a:moveTo>
                  <a:cubicBezTo>
                    <a:pt x="3405676" y="3800630"/>
                    <a:pt x="0" y="2197979"/>
                    <a:pt x="589582" y="0"/>
                  </a:cubicBezTo>
                  <a:cubicBezTo>
                    <a:pt x="196958" y="2159442"/>
                    <a:pt x="3202637" y="3263233"/>
                    <a:pt x="3248699" y="6001407"/>
                  </a:cubicBezTo>
                  <a:lnTo>
                    <a:pt x="2796755" y="5990896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  <a:effectLst>
              <a:outerShdw blurRad="2667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algn="ctr" rotWithShape="0">
                    <a:schemeClr val="bg1"/>
                  </a:outerShdw>
                </a:effectLst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2000200" y="2285329"/>
              <a:ext cx="4802289" cy="4572671"/>
            </a:xfrm>
            <a:custGeom>
              <a:avLst/>
              <a:gdLst>
                <a:gd name="connsiteX0" fmla="*/ 2207173 w 2659117"/>
                <a:gd name="connsiteY0" fmla="*/ 5990896 h 6001407"/>
                <a:gd name="connsiteX1" fmla="*/ 0 w 2659117"/>
                <a:gd name="connsiteY1" fmla="*/ 0 h 6001407"/>
                <a:gd name="connsiteX2" fmla="*/ 2659117 w 2659117"/>
                <a:gd name="connsiteY2" fmla="*/ 6001407 h 6001407"/>
                <a:gd name="connsiteX3" fmla="*/ 2207173 w 2659117"/>
                <a:gd name="connsiteY3" fmla="*/ 5990896 h 6001407"/>
                <a:gd name="connsiteX0" fmla="*/ 4350345 w 4802289"/>
                <a:gd name="connsiteY0" fmla="*/ 4562160 h 4572671"/>
                <a:gd name="connsiteX1" fmla="*/ 0 w 4802289"/>
                <a:gd name="connsiteY1" fmla="*/ 0 h 4572671"/>
                <a:gd name="connsiteX2" fmla="*/ 4802289 w 4802289"/>
                <a:gd name="connsiteY2" fmla="*/ 4572671 h 4572671"/>
                <a:gd name="connsiteX3" fmla="*/ 4350345 w 4802289"/>
                <a:gd name="connsiteY3" fmla="*/ 4562160 h 4572671"/>
                <a:gd name="connsiteX0" fmla="*/ 4350345 w 4802289"/>
                <a:gd name="connsiteY0" fmla="*/ 4562160 h 4572671"/>
                <a:gd name="connsiteX1" fmla="*/ 0 w 4802289"/>
                <a:gd name="connsiteY1" fmla="*/ 0 h 4572671"/>
                <a:gd name="connsiteX2" fmla="*/ 4802289 w 4802289"/>
                <a:gd name="connsiteY2" fmla="*/ 4572671 h 4572671"/>
                <a:gd name="connsiteX3" fmla="*/ 4350345 w 4802289"/>
                <a:gd name="connsiteY3" fmla="*/ 4562160 h 4572671"/>
                <a:gd name="connsiteX0" fmla="*/ 4350345 w 4802289"/>
                <a:gd name="connsiteY0" fmla="*/ 4562160 h 4572671"/>
                <a:gd name="connsiteX1" fmla="*/ 0 w 4802289"/>
                <a:gd name="connsiteY1" fmla="*/ 0 h 4572671"/>
                <a:gd name="connsiteX2" fmla="*/ 4802289 w 4802289"/>
                <a:gd name="connsiteY2" fmla="*/ 4572671 h 4572671"/>
                <a:gd name="connsiteX3" fmla="*/ 4350345 w 4802289"/>
                <a:gd name="connsiteY3" fmla="*/ 4562160 h 4572671"/>
                <a:gd name="connsiteX0" fmla="*/ 4350345 w 4802289"/>
                <a:gd name="connsiteY0" fmla="*/ 4562160 h 4572671"/>
                <a:gd name="connsiteX1" fmla="*/ 0 w 4802289"/>
                <a:gd name="connsiteY1" fmla="*/ 0 h 4572671"/>
                <a:gd name="connsiteX2" fmla="*/ 4802289 w 4802289"/>
                <a:gd name="connsiteY2" fmla="*/ 4572671 h 4572671"/>
                <a:gd name="connsiteX3" fmla="*/ 4350345 w 4802289"/>
                <a:gd name="connsiteY3" fmla="*/ 4562160 h 4572671"/>
                <a:gd name="connsiteX0" fmla="*/ 4350345 w 4802289"/>
                <a:gd name="connsiteY0" fmla="*/ 4562160 h 4572671"/>
                <a:gd name="connsiteX1" fmla="*/ 0 w 4802289"/>
                <a:gd name="connsiteY1" fmla="*/ 0 h 4572671"/>
                <a:gd name="connsiteX2" fmla="*/ 4802289 w 4802289"/>
                <a:gd name="connsiteY2" fmla="*/ 4572671 h 4572671"/>
                <a:gd name="connsiteX3" fmla="*/ 4350345 w 4802289"/>
                <a:gd name="connsiteY3" fmla="*/ 4562160 h 457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02289" h="4572671">
                  <a:moveTo>
                    <a:pt x="4350345" y="4562160"/>
                  </a:moveTo>
                  <a:cubicBezTo>
                    <a:pt x="4413881" y="2211438"/>
                    <a:pt x="692885" y="3475313"/>
                    <a:pt x="0" y="0"/>
                  </a:cubicBezTo>
                  <a:cubicBezTo>
                    <a:pt x="1360674" y="3445151"/>
                    <a:pt x="4355853" y="1724459"/>
                    <a:pt x="4802289" y="4572671"/>
                  </a:cubicBezTo>
                  <a:lnTo>
                    <a:pt x="4350345" y="4562160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noFill/>
            </a:ln>
            <a:effectLst>
              <a:outerShdw blurRad="2667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algn="ctr" rotWithShape="0">
                    <a:schemeClr val="bg1"/>
                  </a:outerShdw>
                </a:effectLst>
              </a:endParaRPr>
            </a:p>
          </p:txBody>
        </p:sp>
        <p:grpSp>
          <p:nvGrpSpPr>
            <p:cNvPr id="10" name="Группа 78"/>
            <p:cNvGrpSpPr/>
            <p:nvPr/>
          </p:nvGrpSpPr>
          <p:grpSpPr>
            <a:xfrm>
              <a:off x="3869391" y="3571876"/>
              <a:ext cx="5274609" cy="3563339"/>
              <a:chOff x="3381331" y="3241144"/>
              <a:chExt cx="5274609" cy="3563339"/>
            </a:xfrm>
            <a:effectLst>
              <a:outerShdw blurRad="304800" sx="102000" sy="102000" algn="ctr" rotWithShape="0">
                <a:srgbClr val="465723"/>
              </a:outerShdw>
            </a:effectLst>
          </p:grpSpPr>
          <p:sp>
            <p:nvSpPr>
              <p:cNvPr id="26" name="Полилиния 25"/>
              <p:cNvSpPr/>
              <p:nvPr/>
            </p:nvSpPr>
            <p:spPr>
              <a:xfrm>
                <a:off x="7626073" y="5500702"/>
                <a:ext cx="172643" cy="1169442"/>
              </a:xfrm>
              <a:custGeom>
                <a:avLst/>
                <a:gdLst>
                  <a:gd name="connsiteX0" fmla="*/ 0 w 223308"/>
                  <a:gd name="connsiteY0" fmla="*/ 0 h 2667000"/>
                  <a:gd name="connsiteX1" fmla="*/ 215900 w 223308"/>
                  <a:gd name="connsiteY1" fmla="*/ 984250 h 2667000"/>
                  <a:gd name="connsiteX2" fmla="*/ 44450 w 223308"/>
                  <a:gd name="connsiteY2" fmla="*/ 1930400 h 2667000"/>
                  <a:gd name="connsiteX3" fmla="*/ 177800 w 223308"/>
                  <a:gd name="connsiteY3" fmla="*/ 2667000 h 2667000"/>
                  <a:gd name="connsiteX0" fmla="*/ 104744 w 208990"/>
                  <a:gd name="connsiteY0" fmla="*/ 0 h 2667000"/>
                  <a:gd name="connsiteX1" fmla="*/ 177800 w 208990"/>
                  <a:gd name="connsiteY1" fmla="*/ 984250 h 2667000"/>
                  <a:gd name="connsiteX2" fmla="*/ 6350 w 208990"/>
                  <a:gd name="connsiteY2" fmla="*/ 1930400 h 2667000"/>
                  <a:gd name="connsiteX3" fmla="*/ 139700 w 208990"/>
                  <a:gd name="connsiteY3" fmla="*/ 2667000 h 2667000"/>
                  <a:gd name="connsiteX0" fmla="*/ 103956 w 208202"/>
                  <a:gd name="connsiteY0" fmla="*/ 0 h 2667000"/>
                  <a:gd name="connsiteX1" fmla="*/ 105542 w 208202"/>
                  <a:gd name="connsiteY1" fmla="*/ 984250 h 2667000"/>
                  <a:gd name="connsiteX2" fmla="*/ 5562 w 208202"/>
                  <a:gd name="connsiteY2" fmla="*/ 1930400 h 2667000"/>
                  <a:gd name="connsiteX3" fmla="*/ 138912 w 208202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119477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9179" h="2667000">
                    <a:moveTo>
                      <a:pt x="17729" y="0"/>
                    </a:moveTo>
                    <a:cubicBezTo>
                      <a:pt x="121975" y="331258"/>
                      <a:pt x="0" y="873037"/>
                      <a:pt x="19315" y="1194770"/>
                    </a:cubicBezTo>
                    <a:cubicBezTo>
                      <a:pt x="38630" y="1516503"/>
                      <a:pt x="128055" y="1685028"/>
                      <a:pt x="133617" y="1930400"/>
                    </a:cubicBezTo>
                    <a:cubicBezTo>
                      <a:pt x="139179" y="2175772"/>
                      <a:pt x="52685" y="2667000"/>
                      <a:pt x="52685" y="2667000"/>
                    </a:cubicBezTo>
                  </a:path>
                </a:pathLst>
              </a:custGeom>
              <a:ln w="82550"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10000">
                      <a:srgbClr val="9CB86E"/>
                    </a:gs>
                    <a:gs pos="78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headEnd type="oval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олилиния 26"/>
              <p:cNvSpPr/>
              <p:nvPr/>
            </p:nvSpPr>
            <p:spPr>
              <a:xfrm>
                <a:off x="6732870" y="5214950"/>
                <a:ext cx="137152" cy="1455194"/>
              </a:xfrm>
              <a:custGeom>
                <a:avLst/>
                <a:gdLst>
                  <a:gd name="connsiteX0" fmla="*/ 0 w 223308"/>
                  <a:gd name="connsiteY0" fmla="*/ 0 h 2667000"/>
                  <a:gd name="connsiteX1" fmla="*/ 215900 w 223308"/>
                  <a:gd name="connsiteY1" fmla="*/ 984250 h 2667000"/>
                  <a:gd name="connsiteX2" fmla="*/ 44450 w 223308"/>
                  <a:gd name="connsiteY2" fmla="*/ 1930400 h 2667000"/>
                  <a:gd name="connsiteX3" fmla="*/ 177800 w 223308"/>
                  <a:gd name="connsiteY3" fmla="*/ 2667000 h 2667000"/>
                  <a:gd name="connsiteX0" fmla="*/ 104744 w 208990"/>
                  <a:gd name="connsiteY0" fmla="*/ 0 h 2667000"/>
                  <a:gd name="connsiteX1" fmla="*/ 177800 w 208990"/>
                  <a:gd name="connsiteY1" fmla="*/ 984250 h 2667000"/>
                  <a:gd name="connsiteX2" fmla="*/ 6350 w 208990"/>
                  <a:gd name="connsiteY2" fmla="*/ 1930400 h 2667000"/>
                  <a:gd name="connsiteX3" fmla="*/ 139700 w 208990"/>
                  <a:gd name="connsiteY3" fmla="*/ 2667000 h 2667000"/>
                  <a:gd name="connsiteX0" fmla="*/ 103956 w 208202"/>
                  <a:gd name="connsiteY0" fmla="*/ 0 h 2667000"/>
                  <a:gd name="connsiteX1" fmla="*/ 105542 w 208202"/>
                  <a:gd name="connsiteY1" fmla="*/ 984250 h 2667000"/>
                  <a:gd name="connsiteX2" fmla="*/ 5562 w 208202"/>
                  <a:gd name="connsiteY2" fmla="*/ 1930400 h 2667000"/>
                  <a:gd name="connsiteX3" fmla="*/ 138912 w 208202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119477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0 w 122227"/>
                  <a:gd name="connsiteY0" fmla="*/ 0 h 2667000"/>
                  <a:gd name="connsiteX1" fmla="*/ 72992 w 122227"/>
                  <a:gd name="connsiteY1" fmla="*/ 1194770 h 2667000"/>
                  <a:gd name="connsiteX2" fmla="*/ 115888 w 122227"/>
                  <a:gd name="connsiteY2" fmla="*/ 1930400 h 2667000"/>
                  <a:gd name="connsiteX3" fmla="*/ 34956 w 122227"/>
                  <a:gd name="connsiteY3" fmla="*/ 2667000 h 2667000"/>
                  <a:gd name="connsiteX0" fmla="*/ 0 w 104246"/>
                  <a:gd name="connsiteY0" fmla="*/ 0 h 2667000"/>
                  <a:gd name="connsiteX1" fmla="*/ 72992 w 104246"/>
                  <a:gd name="connsiteY1" fmla="*/ 1194770 h 2667000"/>
                  <a:gd name="connsiteX2" fmla="*/ 44418 w 104246"/>
                  <a:gd name="connsiteY2" fmla="*/ 1930400 h 2667000"/>
                  <a:gd name="connsiteX3" fmla="*/ 34956 w 104246"/>
                  <a:gd name="connsiteY3" fmla="*/ 2667000 h 266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246" h="2667000">
                    <a:moveTo>
                      <a:pt x="0" y="0"/>
                    </a:moveTo>
                    <a:cubicBezTo>
                      <a:pt x="104246" y="331258"/>
                      <a:pt x="65589" y="873037"/>
                      <a:pt x="72992" y="1194770"/>
                    </a:cubicBezTo>
                    <a:cubicBezTo>
                      <a:pt x="80395" y="1516503"/>
                      <a:pt x="50757" y="1685028"/>
                      <a:pt x="44418" y="1930400"/>
                    </a:cubicBezTo>
                    <a:cubicBezTo>
                      <a:pt x="38079" y="2175772"/>
                      <a:pt x="34956" y="2667000"/>
                      <a:pt x="34956" y="2667000"/>
                    </a:cubicBezTo>
                  </a:path>
                </a:pathLst>
              </a:custGeom>
              <a:ln w="82550"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10000">
                      <a:srgbClr val="9CB86E"/>
                    </a:gs>
                    <a:gs pos="78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headEnd type="oval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олилиния 27"/>
              <p:cNvSpPr/>
              <p:nvPr/>
            </p:nvSpPr>
            <p:spPr>
              <a:xfrm rot="1140000">
                <a:off x="6318801" y="6152204"/>
                <a:ext cx="161742" cy="652279"/>
              </a:xfrm>
              <a:custGeom>
                <a:avLst/>
                <a:gdLst>
                  <a:gd name="connsiteX0" fmla="*/ 0 w 223308"/>
                  <a:gd name="connsiteY0" fmla="*/ 0 h 2667000"/>
                  <a:gd name="connsiteX1" fmla="*/ 215900 w 223308"/>
                  <a:gd name="connsiteY1" fmla="*/ 984250 h 2667000"/>
                  <a:gd name="connsiteX2" fmla="*/ 44450 w 223308"/>
                  <a:gd name="connsiteY2" fmla="*/ 1930400 h 2667000"/>
                  <a:gd name="connsiteX3" fmla="*/ 177800 w 223308"/>
                  <a:gd name="connsiteY3" fmla="*/ 2667000 h 2667000"/>
                  <a:gd name="connsiteX0" fmla="*/ 104744 w 208990"/>
                  <a:gd name="connsiteY0" fmla="*/ 0 h 2667000"/>
                  <a:gd name="connsiteX1" fmla="*/ 177800 w 208990"/>
                  <a:gd name="connsiteY1" fmla="*/ 984250 h 2667000"/>
                  <a:gd name="connsiteX2" fmla="*/ 6350 w 208990"/>
                  <a:gd name="connsiteY2" fmla="*/ 1930400 h 2667000"/>
                  <a:gd name="connsiteX3" fmla="*/ 139700 w 208990"/>
                  <a:gd name="connsiteY3" fmla="*/ 2667000 h 2667000"/>
                  <a:gd name="connsiteX0" fmla="*/ 103956 w 208202"/>
                  <a:gd name="connsiteY0" fmla="*/ 0 h 2667000"/>
                  <a:gd name="connsiteX1" fmla="*/ 105542 w 208202"/>
                  <a:gd name="connsiteY1" fmla="*/ 984250 h 2667000"/>
                  <a:gd name="connsiteX2" fmla="*/ 5562 w 208202"/>
                  <a:gd name="connsiteY2" fmla="*/ 1930400 h 2667000"/>
                  <a:gd name="connsiteX3" fmla="*/ 138912 w 208202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119477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0 w 122227"/>
                  <a:gd name="connsiteY0" fmla="*/ 0 h 2667000"/>
                  <a:gd name="connsiteX1" fmla="*/ 72992 w 122227"/>
                  <a:gd name="connsiteY1" fmla="*/ 1194770 h 2667000"/>
                  <a:gd name="connsiteX2" fmla="*/ 115888 w 122227"/>
                  <a:gd name="connsiteY2" fmla="*/ 1930400 h 2667000"/>
                  <a:gd name="connsiteX3" fmla="*/ 34956 w 122227"/>
                  <a:gd name="connsiteY3" fmla="*/ 2667000 h 2667000"/>
                  <a:gd name="connsiteX0" fmla="*/ 0 w 104246"/>
                  <a:gd name="connsiteY0" fmla="*/ 0 h 2667000"/>
                  <a:gd name="connsiteX1" fmla="*/ 72992 w 104246"/>
                  <a:gd name="connsiteY1" fmla="*/ 1194770 h 2667000"/>
                  <a:gd name="connsiteX2" fmla="*/ 44418 w 104246"/>
                  <a:gd name="connsiteY2" fmla="*/ 1930400 h 2667000"/>
                  <a:gd name="connsiteX3" fmla="*/ 34956 w 104246"/>
                  <a:gd name="connsiteY3" fmla="*/ 2667000 h 266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246" h="2667000">
                    <a:moveTo>
                      <a:pt x="0" y="0"/>
                    </a:moveTo>
                    <a:cubicBezTo>
                      <a:pt x="104246" y="331258"/>
                      <a:pt x="65589" y="873037"/>
                      <a:pt x="72992" y="1194770"/>
                    </a:cubicBezTo>
                    <a:cubicBezTo>
                      <a:pt x="80395" y="1516503"/>
                      <a:pt x="50757" y="1685028"/>
                      <a:pt x="44418" y="1930400"/>
                    </a:cubicBezTo>
                    <a:cubicBezTo>
                      <a:pt x="38079" y="2175772"/>
                      <a:pt x="34956" y="2667000"/>
                      <a:pt x="34956" y="2667000"/>
                    </a:cubicBezTo>
                  </a:path>
                </a:pathLst>
              </a:custGeom>
              <a:ln w="82550"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10000">
                      <a:srgbClr val="9CB86E"/>
                    </a:gs>
                    <a:gs pos="78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headEnd type="oval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Полилиния 28"/>
              <p:cNvSpPr/>
              <p:nvPr/>
            </p:nvSpPr>
            <p:spPr>
              <a:xfrm rot="1646033" flipH="1">
                <a:off x="3730591" y="6021663"/>
                <a:ext cx="102867" cy="662007"/>
              </a:xfrm>
              <a:custGeom>
                <a:avLst/>
                <a:gdLst>
                  <a:gd name="connsiteX0" fmla="*/ 0 w 223308"/>
                  <a:gd name="connsiteY0" fmla="*/ 0 h 2667000"/>
                  <a:gd name="connsiteX1" fmla="*/ 215900 w 223308"/>
                  <a:gd name="connsiteY1" fmla="*/ 984250 h 2667000"/>
                  <a:gd name="connsiteX2" fmla="*/ 44450 w 223308"/>
                  <a:gd name="connsiteY2" fmla="*/ 1930400 h 2667000"/>
                  <a:gd name="connsiteX3" fmla="*/ 177800 w 223308"/>
                  <a:gd name="connsiteY3" fmla="*/ 2667000 h 2667000"/>
                  <a:gd name="connsiteX0" fmla="*/ 104744 w 208990"/>
                  <a:gd name="connsiteY0" fmla="*/ 0 h 2667000"/>
                  <a:gd name="connsiteX1" fmla="*/ 177800 w 208990"/>
                  <a:gd name="connsiteY1" fmla="*/ 984250 h 2667000"/>
                  <a:gd name="connsiteX2" fmla="*/ 6350 w 208990"/>
                  <a:gd name="connsiteY2" fmla="*/ 1930400 h 2667000"/>
                  <a:gd name="connsiteX3" fmla="*/ 139700 w 208990"/>
                  <a:gd name="connsiteY3" fmla="*/ 2667000 h 2667000"/>
                  <a:gd name="connsiteX0" fmla="*/ 103956 w 208202"/>
                  <a:gd name="connsiteY0" fmla="*/ 0 h 2667000"/>
                  <a:gd name="connsiteX1" fmla="*/ 105542 w 208202"/>
                  <a:gd name="connsiteY1" fmla="*/ 984250 h 2667000"/>
                  <a:gd name="connsiteX2" fmla="*/ 5562 w 208202"/>
                  <a:gd name="connsiteY2" fmla="*/ 1930400 h 2667000"/>
                  <a:gd name="connsiteX3" fmla="*/ 138912 w 208202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119477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0 w 122227"/>
                  <a:gd name="connsiteY0" fmla="*/ 0 h 2667000"/>
                  <a:gd name="connsiteX1" fmla="*/ 72992 w 122227"/>
                  <a:gd name="connsiteY1" fmla="*/ 1194770 h 2667000"/>
                  <a:gd name="connsiteX2" fmla="*/ 115888 w 122227"/>
                  <a:gd name="connsiteY2" fmla="*/ 1930400 h 2667000"/>
                  <a:gd name="connsiteX3" fmla="*/ 34956 w 122227"/>
                  <a:gd name="connsiteY3" fmla="*/ 2667000 h 2667000"/>
                  <a:gd name="connsiteX0" fmla="*/ 0 w 104246"/>
                  <a:gd name="connsiteY0" fmla="*/ 0 h 2667000"/>
                  <a:gd name="connsiteX1" fmla="*/ 72992 w 104246"/>
                  <a:gd name="connsiteY1" fmla="*/ 1194770 h 2667000"/>
                  <a:gd name="connsiteX2" fmla="*/ 44418 w 104246"/>
                  <a:gd name="connsiteY2" fmla="*/ 1930400 h 2667000"/>
                  <a:gd name="connsiteX3" fmla="*/ 34956 w 104246"/>
                  <a:gd name="connsiteY3" fmla="*/ 2667000 h 266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246" h="2667000">
                    <a:moveTo>
                      <a:pt x="0" y="0"/>
                    </a:moveTo>
                    <a:cubicBezTo>
                      <a:pt x="104246" y="331258"/>
                      <a:pt x="65589" y="873037"/>
                      <a:pt x="72992" y="1194770"/>
                    </a:cubicBezTo>
                    <a:cubicBezTo>
                      <a:pt x="80395" y="1516503"/>
                      <a:pt x="50757" y="1685028"/>
                      <a:pt x="44418" y="1930400"/>
                    </a:cubicBezTo>
                    <a:cubicBezTo>
                      <a:pt x="38079" y="2175772"/>
                      <a:pt x="34956" y="2667000"/>
                      <a:pt x="34956" y="2667000"/>
                    </a:cubicBezTo>
                  </a:path>
                </a:pathLst>
              </a:custGeom>
              <a:ln w="82550"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10000">
                      <a:srgbClr val="9CB86E"/>
                    </a:gs>
                    <a:gs pos="78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headEnd type="oval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олилиния 29"/>
              <p:cNvSpPr/>
              <p:nvPr/>
            </p:nvSpPr>
            <p:spPr>
              <a:xfrm>
                <a:off x="5715008" y="4857760"/>
                <a:ext cx="104246" cy="1809744"/>
              </a:xfrm>
              <a:custGeom>
                <a:avLst/>
                <a:gdLst>
                  <a:gd name="connsiteX0" fmla="*/ 0 w 223308"/>
                  <a:gd name="connsiteY0" fmla="*/ 0 h 2667000"/>
                  <a:gd name="connsiteX1" fmla="*/ 215900 w 223308"/>
                  <a:gd name="connsiteY1" fmla="*/ 984250 h 2667000"/>
                  <a:gd name="connsiteX2" fmla="*/ 44450 w 223308"/>
                  <a:gd name="connsiteY2" fmla="*/ 1930400 h 2667000"/>
                  <a:gd name="connsiteX3" fmla="*/ 177800 w 223308"/>
                  <a:gd name="connsiteY3" fmla="*/ 2667000 h 2667000"/>
                  <a:gd name="connsiteX0" fmla="*/ 104744 w 208990"/>
                  <a:gd name="connsiteY0" fmla="*/ 0 h 2667000"/>
                  <a:gd name="connsiteX1" fmla="*/ 177800 w 208990"/>
                  <a:gd name="connsiteY1" fmla="*/ 984250 h 2667000"/>
                  <a:gd name="connsiteX2" fmla="*/ 6350 w 208990"/>
                  <a:gd name="connsiteY2" fmla="*/ 1930400 h 2667000"/>
                  <a:gd name="connsiteX3" fmla="*/ 139700 w 208990"/>
                  <a:gd name="connsiteY3" fmla="*/ 2667000 h 2667000"/>
                  <a:gd name="connsiteX0" fmla="*/ 103956 w 208202"/>
                  <a:gd name="connsiteY0" fmla="*/ 0 h 2667000"/>
                  <a:gd name="connsiteX1" fmla="*/ 105542 w 208202"/>
                  <a:gd name="connsiteY1" fmla="*/ 984250 h 2667000"/>
                  <a:gd name="connsiteX2" fmla="*/ 5562 w 208202"/>
                  <a:gd name="connsiteY2" fmla="*/ 1930400 h 2667000"/>
                  <a:gd name="connsiteX3" fmla="*/ 138912 w 208202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119477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0 w 122227"/>
                  <a:gd name="connsiteY0" fmla="*/ 0 h 2667000"/>
                  <a:gd name="connsiteX1" fmla="*/ 72992 w 122227"/>
                  <a:gd name="connsiteY1" fmla="*/ 1194770 h 2667000"/>
                  <a:gd name="connsiteX2" fmla="*/ 115888 w 122227"/>
                  <a:gd name="connsiteY2" fmla="*/ 1930400 h 2667000"/>
                  <a:gd name="connsiteX3" fmla="*/ 34956 w 122227"/>
                  <a:gd name="connsiteY3" fmla="*/ 2667000 h 2667000"/>
                  <a:gd name="connsiteX0" fmla="*/ 0 w 104246"/>
                  <a:gd name="connsiteY0" fmla="*/ 0 h 2667000"/>
                  <a:gd name="connsiteX1" fmla="*/ 72992 w 104246"/>
                  <a:gd name="connsiteY1" fmla="*/ 1194770 h 2667000"/>
                  <a:gd name="connsiteX2" fmla="*/ 44418 w 104246"/>
                  <a:gd name="connsiteY2" fmla="*/ 1930400 h 2667000"/>
                  <a:gd name="connsiteX3" fmla="*/ 34956 w 104246"/>
                  <a:gd name="connsiteY3" fmla="*/ 2667000 h 266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246" h="2667000">
                    <a:moveTo>
                      <a:pt x="0" y="0"/>
                    </a:moveTo>
                    <a:cubicBezTo>
                      <a:pt x="104246" y="331258"/>
                      <a:pt x="65589" y="873037"/>
                      <a:pt x="72992" y="1194770"/>
                    </a:cubicBezTo>
                    <a:cubicBezTo>
                      <a:pt x="80395" y="1516503"/>
                      <a:pt x="50757" y="1685028"/>
                      <a:pt x="44418" y="1930400"/>
                    </a:cubicBezTo>
                    <a:cubicBezTo>
                      <a:pt x="38079" y="2175772"/>
                      <a:pt x="34956" y="2667000"/>
                      <a:pt x="34956" y="2667000"/>
                    </a:cubicBezTo>
                  </a:path>
                </a:pathLst>
              </a:custGeom>
              <a:ln w="82550"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10000">
                      <a:srgbClr val="9CB86E"/>
                    </a:gs>
                    <a:gs pos="78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headEnd type="oval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олилиния 30"/>
              <p:cNvSpPr/>
              <p:nvPr/>
            </p:nvSpPr>
            <p:spPr>
              <a:xfrm>
                <a:off x="5344906" y="5715016"/>
                <a:ext cx="45719" cy="955128"/>
              </a:xfrm>
              <a:custGeom>
                <a:avLst/>
                <a:gdLst>
                  <a:gd name="connsiteX0" fmla="*/ 0 w 223308"/>
                  <a:gd name="connsiteY0" fmla="*/ 0 h 2667000"/>
                  <a:gd name="connsiteX1" fmla="*/ 215900 w 223308"/>
                  <a:gd name="connsiteY1" fmla="*/ 984250 h 2667000"/>
                  <a:gd name="connsiteX2" fmla="*/ 44450 w 223308"/>
                  <a:gd name="connsiteY2" fmla="*/ 1930400 h 2667000"/>
                  <a:gd name="connsiteX3" fmla="*/ 177800 w 223308"/>
                  <a:gd name="connsiteY3" fmla="*/ 2667000 h 2667000"/>
                  <a:gd name="connsiteX0" fmla="*/ 104744 w 208990"/>
                  <a:gd name="connsiteY0" fmla="*/ 0 h 2667000"/>
                  <a:gd name="connsiteX1" fmla="*/ 177800 w 208990"/>
                  <a:gd name="connsiteY1" fmla="*/ 984250 h 2667000"/>
                  <a:gd name="connsiteX2" fmla="*/ 6350 w 208990"/>
                  <a:gd name="connsiteY2" fmla="*/ 1930400 h 2667000"/>
                  <a:gd name="connsiteX3" fmla="*/ 139700 w 208990"/>
                  <a:gd name="connsiteY3" fmla="*/ 2667000 h 2667000"/>
                  <a:gd name="connsiteX0" fmla="*/ 103956 w 208202"/>
                  <a:gd name="connsiteY0" fmla="*/ 0 h 2667000"/>
                  <a:gd name="connsiteX1" fmla="*/ 105542 w 208202"/>
                  <a:gd name="connsiteY1" fmla="*/ 984250 h 2667000"/>
                  <a:gd name="connsiteX2" fmla="*/ 5562 w 208202"/>
                  <a:gd name="connsiteY2" fmla="*/ 1930400 h 2667000"/>
                  <a:gd name="connsiteX3" fmla="*/ 138912 w 208202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119477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0 w 122227"/>
                  <a:gd name="connsiteY0" fmla="*/ 0 h 2667000"/>
                  <a:gd name="connsiteX1" fmla="*/ 72992 w 122227"/>
                  <a:gd name="connsiteY1" fmla="*/ 1194770 h 2667000"/>
                  <a:gd name="connsiteX2" fmla="*/ 115888 w 122227"/>
                  <a:gd name="connsiteY2" fmla="*/ 1930400 h 2667000"/>
                  <a:gd name="connsiteX3" fmla="*/ 34956 w 122227"/>
                  <a:gd name="connsiteY3" fmla="*/ 2667000 h 2667000"/>
                  <a:gd name="connsiteX0" fmla="*/ 0 w 104246"/>
                  <a:gd name="connsiteY0" fmla="*/ 0 h 2667000"/>
                  <a:gd name="connsiteX1" fmla="*/ 72992 w 104246"/>
                  <a:gd name="connsiteY1" fmla="*/ 1194770 h 2667000"/>
                  <a:gd name="connsiteX2" fmla="*/ 44418 w 104246"/>
                  <a:gd name="connsiteY2" fmla="*/ 1930400 h 2667000"/>
                  <a:gd name="connsiteX3" fmla="*/ 34956 w 104246"/>
                  <a:gd name="connsiteY3" fmla="*/ 2667000 h 266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246" h="2667000">
                    <a:moveTo>
                      <a:pt x="0" y="0"/>
                    </a:moveTo>
                    <a:cubicBezTo>
                      <a:pt x="104246" y="331258"/>
                      <a:pt x="65589" y="873037"/>
                      <a:pt x="72992" y="1194770"/>
                    </a:cubicBezTo>
                    <a:cubicBezTo>
                      <a:pt x="80395" y="1516503"/>
                      <a:pt x="50757" y="1685028"/>
                      <a:pt x="44418" y="1930400"/>
                    </a:cubicBezTo>
                    <a:cubicBezTo>
                      <a:pt x="38079" y="2175772"/>
                      <a:pt x="34956" y="2667000"/>
                      <a:pt x="34956" y="2667000"/>
                    </a:cubicBezTo>
                  </a:path>
                </a:pathLst>
              </a:custGeom>
              <a:ln w="82550"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10000">
                      <a:srgbClr val="9CB86E"/>
                    </a:gs>
                    <a:gs pos="78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headEnd type="oval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Полилиния 31"/>
              <p:cNvSpPr/>
              <p:nvPr/>
            </p:nvSpPr>
            <p:spPr>
              <a:xfrm rot="20307381">
                <a:off x="4555533" y="5294789"/>
                <a:ext cx="211759" cy="1452271"/>
              </a:xfrm>
              <a:custGeom>
                <a:avLst/>
                <a:gdLst>
                  <a:gd name="connsiteX0" fmla="*/ 0 w 223308"/>
                  <a:gd name="connsiteY0" fmla="*/ 0 h 2667000"/>
                  <a:gd name="connsiteX1" fmla="*/ 215900 w 223308"/>
                  <a:gd name="connsiteY1" fmla="*/ 984250 h 2667000"/>
                  <a:gd name="connsiteX2" fmla="*/ 44450 w 223308"/>
                  <a:gd name="connsiteY2" fmla="*/ 1930400 h 2667000"/>
                  <a:gd name="connsiteX3" fmla="*/ 177800 w 223308"/>
                  <a:gd name="connsiteY3" fmla="*/ 2667000 h 2667000"/>
                  <a:gd name="connsiteX0" fmla="*/ 104744 w 208990"/>
                  <a:gd name="connsiteY0" fmla="*/ 0 h 2667000"/>
                  <a:gd name="connsiteX1" fmla="*/ 177800 w 208990"/>
                  <a:gd name="connsiteY1" fmla="*/ 984250 h 2667000"/>
                  <a:gd name="connsiteX2" fmla="*/ 6350 w 208990"/>
                  <a:gd name="connsiteY2" fmla="*/ 1930400 h 2667000"/>
                  <a:gd name="connsiteX3" fmla="*/ 139700 w 208990"/>
                  <a:gd name="connsiteY3" fmla="*/ 2667000 h 2667000"/>
                  <a:gd name="connsiteX0" fmla="*/ 103956 w 208202"/>
                  <a:gd name="connsiteY0" fmla="*/ 0 h 2667000"/>
                  <a:gd name="connsiteX1" fmla="*/ 105542 w 208202"/>
                  <a:gd name="connsiteY1" fmla="*/ 984250 h 2667000"/>
                  <a:gd name="connsiteX2" fmla="*/ 5562 w 208202"/>
                  <a:gd name="connsiteY2" fmla="*/ 1930400 h 2667000"/>
                  <a:gd name="connsiteX3" fmla="*/ 138912 w 208202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98425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17729 w 139179"/>
                  <a:gd name="connsiteY0" fmla="*/ 0 h 2667000"/>
                  <a:gd name="connsiteX1" fmla="*/ 19315 w 139179"/>
                  <a:gd name="connsiteY1" fmla="*/ 1194770 h 2667000"/>
                  <a:gd name="connsiteX2" fmla="*/ 133617 w 139179"/>
                  <a:gd name="connsiteY2" fmla="*/ 1930400 h 2667000"/>
                  <a:gd name="connsiteX3" fmla="*/ 52685 w 139179"/>
                  <a:gd name="connsiteY3" fmla="*/ 2667000 h 2667000"/>
                  <a:gd name="connsiteX0" fmla="*/ 0 w 122227"/>
                  <a:gd name="connsiteY0" fmla="*/ 0 h 2667000"/>
                  <a:gd name="connsiteX1" fmla="*/ 72992 w 122227"/>
                  <a:gd name="connsiteY1" fmla="*/ 1194770 h 2667000"/>
                  <a:gd name="connsiteX2" fmla="*/ 115888 w 122227"/>
                  <a:gd name="connsiteY2" fmla="*/ 1930400 h 2667000"/>
                  <a:gd name="connsiteX3" fmla="*/ 34956 w 122227"/>
                  <a:gd name="connsiteY3" fmla="*/ 2667000 h 2667000"/>
                  <a:gd name="connsiteX0" fmla="*/ 0 w 104246"/>
                  <a:gd name="connsiteY0" fmla="*/ 0 h 2667000"/>
                  <a:gd name="connsiteX1" fmla="*/ 72992 w 104246"/>
                  <a:gd name="connsiteY1" fmla="*/ 1194770 h 2667000"/>
                  <a:gd name="connsiteX2" fmla="*/ 44418 w 104246"/>
                  <a:gd name="connsiteY2" fmla="*/ 1930400 h 2667000"/>
                  <a:gd name="connsiteX3" fmla="*/ 34956 w 104246"/>
                  <a:gd name="connsiteY3" fmla="*/ 2667000 h 2667000"/>
                  <a:gd name="connsiteX0" fmla="*/ 0 w 104246"/>
                  <a:gd name="connsiteY0" fmla="*/ 0 h 2728114"/>
                  <a:gd name="connsiteX1" fmla="*/ 39692 w 104246"/>
                  <a:gd name="connsiteY1" fmla="*/ 1255884 h 2728114"/>
                  <a:gd name="connsiteX2" fmla="*/ 11118 w 104246"/>
                  <a:gd name="connsiteY2" fmla="*/ 1991514 h 2728114"/>
                  <a:gd name="connsiteX3" fmla="*/ 1656 w 104246"/>
                  <a:gd name="connsiteY3" fmla="*/ 2728114 h 2728114"/>
                  <a:gd name="connsiteX0" fmla="*/ 19489 w 123735"/>
                  <a:gd name="connsiteY0" fmla="*/ 0 h 2728114"/>
                  <a:gd name="connsiteX1" fmla="*/ 1853 w 123735"/>
                  <a:gd name="connsiteY1" fmla="*/ 1482780 h 2728114"/>
                  <a:gd name="connsiteX2" fmla="*/ 30607 w 123735"/>
                  <a:gd name="connsiteY2" fmla="*/ 1991514 h 2728114"/>
                  <a:gd name="connsiteX3" fmla="*/ 21145 w 123735"/>
                  <a:gd name="connsiteY3" fmla="*/ 2728114 h 2728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3735" h="2728114">
                    <a:moveTo>
                      <a:pt x="19489" y="0"/>
                    </a:moveTo>
                    <a:cubicBezTo>
                      <a:pt x="123735" y="331258"/>
                      <a:pt x="0" y="1150861"/>
                      <a:pt x="1853" y="1482780"/>
                    </a:cubicBezTo>
                    <a:cubicBezTo>
                      <a:pt x="3706" y="1814699"/>
                      <a:pt x="27392" y="1783958"/>
                      <a:pt x="30607" y="1991514"/>
                    </a:cubicBezTo>
                    <a:cubicBezTo>
                      <a:pt x="33822" y="2199070"/>
                      <a:pt x="21145" y="2728114"/>
                      <a:pt x="21145" y="2728114"/>
                    </a:cubicBezTo>
                  </a:path>
                </a:pathLst>
              </a:custGeom>
              <a:ln w="82550"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10000">
                      <a:srgbClr val="9CB86E"/>
                    </a:gs>
                    <a:gs pos="78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headEnd type="oval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Полилиния 32"/>
              <p:cNvSpPr/>
              <p:nvPr/>
            </p:nvSpPr>
            <p:spPr>
              <a:xfrm>
                <a:off x="7969250" y="4038600"/>
                <a:ext cx="223308" cy="2667000"/>
              </a:xfrm>
              <a:custGeom>
                <a:avLst/>
                <a:gdLst>
                  <a:gd name="connsiteX0" fmla="*/ 0 w 223308"/>
                  <a:gd name="connsiteY0" fmla="*/ 0 h 2667000"/>
                  <a:gd name="connsiteX1" fmla="*/ 215900 w 223308"/>
                  <a:gd name="connsiteY1" fmla="*/ 984250 h 2667000"/>
                  <a:gd name="connsiteX2" fmla="*/ 44450 w 223308"/>
                  <a:gd name="connsiteY2" fmla="*/ 1930400 h 2667000"/>
                  <a:gd name="connsiteX3" fmla="*/ 177800 w 223308"/>
                  <a:gd name="connsiteY3" fmla="*/ 2667000 h 266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3308" h="2667000">
                    <a:moveTo>
                      <a:pt x="0" y="0"/>
                    </a:moveTo>
                    <a:cubicBezTo>
                      <a:pt x="104246" y="331258"/>
                      <a:pt x="208492" y="662517"/>
                      <a:pt x="215900" y="984250"/>
                    </a:cubicBezTo>
                    <a:cubicBezTo>
                      <a:pt x="223308" y="1305983"/>
                      <a:pt x="50800" y="1649942"/>
                      <a:pt x="44450" y="1930400"/>
                    </a:cubicBezTo>
                    <a:cubicBezTo>
                      <a:pt x="38100" y="2210858"/>
                      <a:pt x="177800" y="2667000"/>
                      <a:pt x="177800" y="2667000"/>
                    </a:cubicBezTo>
                  </a:path>
                </a:pathLst>
              </a:custGeom>
              <a:ln w="82550"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10000">
                      <a:srgbClr val="9CB86E"/>
                    </a:gs>
                    <a:gs pos="78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headEnd type="oval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34" name="Группа 12"/>
              <p:cNvGrpSpPr/>
              <p:nvPr/>
            </p:nvGrpSpPr>
            <p:grpSpPr>
              <a:xfrm>
                <a:off x="7229335" y="3241144"/>
                <a:ext cx="1426605" cy="1374252"/>
                <a:chOff x="7229335" y="3241144"/>
                <a:chExt cx="1426605" cy="1374252"/>
              </a:xfrm>
            </p:grpSpPr>
            <p:sp>
              <p:nvSpPr>
                <p:cNvPr id="91" name="Полилиния 4"/>
                <p:cNvSpPr/>
                <p:nvPr/>
              </p:nvSpPr>
              <p:spPr>
                <a:xfrm>
                  <a:off x="7868154" y="3241144"/>
                  <a:ext cx="512233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2" name="Полилиния 5"/>
                <p:cNvSpPr/>
                <p:nvPr/>
              </p:nvSpPr>
              <p:spPr>
                <a:xfrm rot="18431701">
                  <a:off x="7450626" y="3400569"/>
                  <a:ext cx="563830" cy="495300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94988 w 531526"/>
                    <a:gd name="connsiteY0" fmla="*/ 469900 h 495300"/>
                    <a:gd name="connsiteX1" fmla="*/ 279138 w 531526"/>
                    <a:gd name="connsiteY1" fmla="*/ 0 h 495300"/>
                    <a:gd name="connsiteX2" fmla="*/ 202938 w 531526"/>
                    <a:gd name="connsiteY2" fmla="*/ 495300 h 495300"/>
                    <a:gd name="connsiteX3" fmla="*/ 94988 w 531526"/>
                    <a:gd name="connsiteY3" fmla="*/ 469900 h 495300"/>
                    <a:gd name="connsiteX0" fmla="*/ 177653 w 614191"/>
                    <a:gd name="connsiteY0" fmla="*/ 469900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77653 w 614191"/>
                    <a:gd name="connsiteY3" fmla="*/ 469900 h 495300"/>
                    <a:gd name="connsiteX0" fmla="*/ 118852 w 614191"/>
                    <a:gd name="connsiteY0" fmla="*/ 459114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18852 w 614191"/>
                    <a:gd name="connsiteY3" fmla="*/ 459114 h 495300"/>
                    <a:gd name="connsiteX0" fmla="*/ 118852 w 563830"/>
                    <a:gd name="connsiteY0" fmla="*/ 459114 h 495300"/>
                    <a:gd name="connsiteX1" fmla="*/ 361803 w 563830"/>
                    <a:gd name="connsiteY1" fmla="*/ 0 h 495300"/>
                    <a:gd name="connsiteX2" fmla="*/ 285603 w 563830"/>
                    <a:gd name="connsiteY2" fmla="*/ 495300 h 495300"/>
                    <a:gd name="connsiteX3" fmla="*/ 118852 w 563830"/>
                    <a:gd name="connsiteY3" fmla="*/ 459114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3830" h="495300">
                      <a:moveTo>
                        <a:pt x="118852" y="459114"/>
                      </a:moveTo>
                      <a:cubicBezTo>
                        <a:pt x="84961" y="335817"/>
                        <a:pt x="0" y="21597"/>
                        <a:pt x="361803" y="0"/>
                      </a:cubicBezTo>
                      <a:cubicBezTo>
                        <a:pt x="563830" y="158961"/>
                        <a:pt x="360191" y="400048"/>
                        <a:pt x="285603" y="495300"/>
                      </a:cubicBezTo>
                      <a:lnTo>
                        <a:pt x="118852" y="45911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3" name="Полилиния 6"/>
                <p:cNvSpPr/>
                <p:nvPr/>
              </p:nvSpPr>
              <p:spPr>
                <a:xfrm rot="3954144">
                  <a:off x="8096346" y="3605464"/>
                  <a:ext cx="512233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4" name="Полилиния 7"/>
                <p:cNvSpPr/>
                <p:nvPr/>
              </p:nvSpPr>
              <p:spPr>
                <a:xfrm rot="13913088">
                  <a:off x="7229909" y="3692379"/>
                  <a:ext cx="605807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5" name="Полилиния 8"/>
                <p:cNvSpPr/>
                <p:nvPr/>
              </p:nvSpPr>
              <p:spPr>
                <a:xfrm rot="10800000">
                  <a:off x="7494607" y="4008441"/>
                  <a:ext cx="571504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6" name="Полилиния 9"/>
                <p:cNvSpPr/>
                <p:nvPr/>
              </p:nvSpPr>
              <p:spPr>
                <a:xfrm rot="7534122">
                  <a:off x="7885702" y="3967597"/>
                  <a:ext cx="555132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7" name="Овал 10"/>
                <p:cNvSpPr/>
                <p:nvPr/>
              </p:nvSpPr>
              <p:spPr>
                <a:xfrm>
                  <a:off x="7786710" y="3786190"/>
                  <a:ext cx="324000" cy="32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0160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35" name="Группа 13"/>
              <p:cNvGrpSpPr/>
              <p:nvPr/>
            </p:nvGrpSpPr>
            <p:grpSpPr>
              <a:xfrm>
                <a:off x="6946798" y="4786322"/>
                <a:ext cx="1399893" cy="1374251"/>
                <a:chOff x="7246679" y="3241144"/>
                <a:chExt cx="1399893" cy="1374251"/>
              </a:xfrm>
            </p:grpSpPr>
            <p:sp>
              <p:nvSpPr>
                <p:cNvPr id="84" name="Полилиния 83"/>
                <p:cNvSpPr/>
                <p:nvPr/>
              </p:nvSpPr>
              <p:spPr>
                <a:xfrm>
                  <a:off x="7868154" y="3241144"/>
                  <a:ext cx="432751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5" name="Полилиния 84"/>
                <p:cNvSpPr/>
                <p:nvPr/>
              </p:nvSpPr>
              <p:spPr>
                <a:xfrm rot="18431701">
                  <a:off x="7466674" y="3421732"/>
                  <a:ext cx="519940" cy="495300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94988 w 531526"/>
                    <a:gd name="connsiteY0" fmla="*/ 469900 h 495300"/>
                    <a:gd name="connsiteX1" fmla="*/ 279138 w 531526"/>
                    <a:gd name="connsiteY1" fmla="*/ 0 h 495300"/>
                    <a:gd name="connsiteX2" fmla="*/ 202938 w 531526"/>
                    <a:gd name="connsiteY2" fmla="*/ 495300 h 495300"/>
                    <a:gd name="connsiteX3" fmla="*/ 94988 w 531526"/>
                    <a:gd name="connsiteY3" fmla="*/ 469900 h 495300"/>
                    <a:gd name="connsiteX0" fmla="*/ 177653 w 614191"/>
                    <a:gd name="connsiteY0" fmla="*/ 469900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77653 w 614191"/>
                    <a:gd name="connsiteY3" fmla="*/ 469900 h 495300"/>
                    <a:gd name="connsiteX0" fmla="*/ 118852 w 614191"/>
                    <a:gd name="connsiteY0" fmla="*/ 459114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18852 w 614191"/>
                    <a:gd name="connsiteY3" fmla="*/ 459114 h 495300"/>
                    <a:gd name="connsiteX0" fmla="*/ 118852 w 563830"/>
                    <a:gd name="connsiteY0" fmla="*/ 459114 h 495300"/>
                    <a:gd name="connsiteX1" fmla="*/ 361803 w 563830"/>
                    <a:gd name="connsiteY1" fmla="*/ 0 h 495300"/>
                    <a:gd name="connsiteX2" fmla="*/ 285603 w 563830"/>
                    <a:gd name="connsiteY2" fmla="*/ 495300 h 495300"/>
                    <a:gd name="connsiteX3" fmla="*/ 118852 w 563830"/>
                    <a:gd name="connsiteY3" fmla="*/ 459114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3830" h="495300">
                      <a:moveTo>
                        <a:pt x="118852" y="459114"/>
                      </a:moveTo>
                      <a:cubicBezTo>
                        <a:pt x="84961" y="335817"/>
                        <a:pt x="0" y="21597"/>
                        <a:pt x="361803" y="0"/>
                      </a:cubicBezTo>
                      <a:cubicBezTo>
                        <a:pt x="563830" y="158961"/>
                        <a:pt x="360191" y="400048"/>
                        <a:pt x="285603" y="495300"/>
                      </a:cubicBezTo>
                      <a:lnTo>
                        <a:pt x="118852" y="45911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6" name="Полилиния 85"/>
                <p:cNvSpPr/>
                <p:nvPr/>
              </p:nvSpPr>
              <p:spPr>
                <a:xfrm rot="3954144">
                  <a:off x="8109920" y="3584522"/>
                  <a:ext cx="466349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7" name="Полилиния 86"/>
                <p:cNvSpPr/>
                <p:nvPr/>
              </p:nvSpPr>
              <p:spPr>
                <a:xfrm rot="14391238">
                  <a:off x="7291639" y="3670818"/>
                  <a:ext cx="517036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8" name="Полилиния 87"/>
                <p:cNvSpPr/>
                <p:nvPr/>
              </p:nvSpPr>
              <p:spPr>
                <a:xfrm rot="10800000">
                  <a:off x="7494607" y="4008440"/>
                  <a:ext cx="520546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9" name="Полилиния 88"/>
                <p:cNvSpPr/>
                <p:nvPr/>
              </p:nvSpPr>
              <p:spPr>
                <a:xfrm rot="7534122">
                  <a:off x="7918381" y="3950790"/>
                  <a:ext cx="513810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0" name="Овал 89"/>
                <p:cNvSpPr/>
                <p:nvPr/>
              </p:nvSpPr>
              <p:spPr>
                <a:xfrm>
                  <a:off x="7786710" y="3786190"/>
                  <a:ext cx="324000" cy="32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0160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36" name="Группа 21"/>
              <p:cNvGrpSpPr/>
              <p:nvPr/>
            </p:nvGrpSpPr>
            <p:grpSpPr>
              <a:xfrm>
                <a:off x="6072198" y="4572006"/>
                <a:ext cx="1285884" cy="1231375"/>
                <a:chOff x="7229335" y="3241144"/>
                <a:chExt cx="1426605" cy="1374252"/>
              </a:xfrm>
            </p:grpSpPr>
            <p:sp>
              <p:nvSpPr>
                <p:cNvPr id="77" name="Полилиния 76"/>
                <p:cNvSpPr/>
                <p:nvPr/>
              </p:nvSpPr>
              <p:spPr>
                <a:xfrm>
                  <a:off x="7868154" y="3241144"/>
                  <a:ext cx="512233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8" name="Полилиния 77"/>
                <p:cNvSpPr/>
                <p:nvPr/>
              </p:nvSpPr>
              <p:spPr>
                <a:xfrm rot="18431701">
                  <a:off x="7450626" y="3400569"/>
                  <a:ext cx="563830" cy="495300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94988 w 531526"/>
                    <a:gd name="connsiteY0" fmla="*/ 469900 h 495300"/>
                    <a:gd name="connsiteX1" fmla="*/ 279138 w 531526"/>
                    <a:gd name="connsiteY1" fmla="*/ 0 h 495300"/>
                    <a:gd name="connsiteX2" fmla="*/ 202938 w 531526"/>
                    <a:gd name="connsiteY2" fmla="*/ 495300 h 495300"/>
                    <a:gd name="connsiteX3" fmla="*/ 94988 w 531526"/>
                    <a:gd name="connsiteY3" fmla="*/ 469900 h 495300"/>
                    <a:gd name="connsiteX0" fmla="*/ 177653 w 614191"/>
                    <a:gd name="connsiteY0" fmla="*/ 469900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77653 w 614191"/>
                    <a:gd name="connsiteY3" fmla="*/ 469900 h 495300"/>
                    <a:gd name="connsiteX0" fmla="*/ 118852 w 614191"/>
                    <a:gd name="connsiteY0" fmla="*/ 459114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18852 w 614191"/>
                    <a:gd name="connsiteY3" fmla="*/ 459114 h 495300"/>
                    <a:gd name="connsiteX0" fmla="*/ 118852 w 563830"/>
                    <a:gd name="connsiteY0" fmla="*/ 459114 h 495300"/>
                    <a:gd name="connsiteX1" fmla="*/ 361803 w 563830"/>
                    <a:gd name="connsiteY1" fmla="*/ 0 h 495300"/>
                    <a:gd name="connsiteX2" fmla="*/ 285603 w 563830"/>
                    <a:gd name="connsiteY2" fmla="*/ 495300 h 495300"/>
                    <a:gd name="connsiteX3" fmla="*/ 118852 w 563830"/>
                    <a:gd name="connsiteY3" fmla="*/ 459114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3830" h="495300">
                      <a:moveTo>
                        <a:pt x="118852" y="459114"/>
                      </a:moveTo>
                      <a:cubicBezTo>
                        <a:pt x="84961" y="335817"/>
                        <a:pt x="0" y="21597"/>
                        <a:pt x="361803" y="0"/>
                      </a:cubicBezTo>
                      <a:cubicBezTo>
                        <a:pt x="563830" y="158961"/>
                        <a:pt x="360191" y="400048"/>
                        <a:pt x="285603" y="495300"/>
                      </a:cubicBezTo>
                      <a:lnTo>
                        <a:pt x="118852" y="45911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9" name="Полилиния 78"/>
                <p:cNvSpPr/>
                <p:nvPr/>
              </p:nvSpPr>
              <p:spPr>
                <a:xfrm rot="3954144">
                  <a:off x="8096346" y="3605464"/>
                  <a:ext cx="512233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0" name="Полилиния 79"/>
                <p:cNvSpPr/>
                <p:nvPr/>
              </p:nvSpPr>
              <p:spPr>
                <a:xfrm rot="13913088">
                  <a:off x="7229909" y="3692379"/>
                  <a:ext cx="605807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1" name="Полилиния 80"/>
                <p:cNvSpPr/>
                <p:nvPr/>
              </p:nvSpPr>
              <p:spPr>
                <a:xfrm rot="10800000">
                  <a:off x="7494607" y="4008441"/>
                  <a:ext cx="571504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2" name="Полилиния 81"/>
                <p:cNvSpPr/>
                <p:nvPr/>
              </p:nvSpPr>
              <p:spPr>
                <a:xfrm rot="7534122">
                  <a:off x="7885702" y="3967597"/>
                  <a:ext cx="555132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3" name="Овал 82"/>
                <p:cNvSpPr/>
                <p:nvPr/>
              </p:nvSpPr>
              <p:spPr>
                <a:xfrm>
                  <a:off x="7786710" y="3786190"/>
                  <a:ext cx="324000" cy="32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0160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37" name="Группа 29"/>
              <p:cNvGrpSpPr/>
              <p:nvPr/>
            </p:nvGrpSpPr>
            <p:grpSpPr>
              <a:xfrm rot="1237778">
                <a:off x="5931251" y="5585430"/>
                <a:ext cx="1071569" cy="1017065"/>
                <a:chOff x="7229335" y="3241144"/>
                <a:chExt cx="1426605" cy="1374252"/>
              </a:xfrm>
            </p:grpSpPr>
            <p:sp>
              <p:nvSpPr>
                <p:cNvPr id="70" name="Полилиния 30"/>
                <p:cNvSpPr/>
                <p:nvPr/>
              </p:nvSpPr>
              <p:spPr>
                <a:xfrm>
                  <a:off x="7868154" y="3241144"/>
                  <a:ext cx="512233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1" name="Полилиния 31"/>
                <p:cNvSpPr/>
                <p:nvPr/>
              </p:nvSpPr>
              <p:spPr>
                <a:xfrm rot="18431701">
                  <a:off x="7450626" y="3400569"/>
                  <a:ext cx="563830" cy="495300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94988 w 531526"/>
                    <a:gd name="connsiteY0" fmla="*/ 469900 h 495300"/>
                    <a:gd name="connsiteX1" fmla="*/ 279138 w 531526"/>
                    <a:gd name="connsiteY1" fmla="*/ 0 h 495300"/>
                    <a:gd name="connsiteX2" fmla="*/ 202938 w 531526"/>
                    <a:gd name="connsiteY2" fmla="*/ 495300 h 495300"/>
                    <a:gd name="connsiteX3" fmla="*/ 94988 w 531526"/>
                    <a:gd name="connsiteY3" fmla="*/ 469900 h 495300"/>
                    <a:gd name="connsiteX0" fmla="*/ 177653 w 614191"/>
                    <a:gd name="connsiteY0" fmla="*/ 469900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77653 w 614191"/>
                    <a:gd name="connsiteY3" fmla="*/ 469900 h 495300"/>
                    <a:gd name="connsiteX0" fmla="*/ 118852 w 614191"/>
                    <a:gd name="connsiteY0" fmla="*/ 459114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18852 w 614191"/>
                    <a:gd name="connsiteY3" fmla="*/ 459114 h 495300"/>
                    <a:gd name="connsiteX0" fmla="*/ 118852 w 563830"/>
                    <a:gd name="connsiteY0" fmla="*/ 459114 h 495300"/>
                    <a:gd name="connsiteX1" fmla="*/ 361803 w 563830"/>
                    <a:gd name="connsiteY1" fmla="*/ 0 h 495300"/>
                    <a:gd name="connsiteX2" fmla="*/ 285603 w 563830"/>
                    <a:gd name="connsiteY2" fmla="*/ 495300 h 495300"/>
                    <a:gd name="connsiteX3" fmla="*/ 118852 w 563830"/>
                    <a:gd name="connsiteY3" fmla="*/ 459114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3830" h="495300">
                      <a:moveTo>
                        <a:pt x="118852" y="459114"/>
                      </a:moveTo>
                      <a:cubicBezTo>
                        <a:pt x="84961" y="335817"/>
                        <a:pt x="0" y="21597"/>
                        <a:pt x="361803" y="0"/>
                      </a:cubicBezTo>
                      <a:cubicBezTo>
                        <a:pt x="563830" y="158961"/>
                        <a:pt x="360191" y="400048"/>
                        <a:pt x="285603" y="495300"/>
                      </a:cubicBezTo>
                      <a:lnTo>
                        <a:pt x="118852" y="45911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2" name="Полилиния 32"/>
                <p:cNvSpPr/>
                <p:nvPr/>
              </p:nvSpPr>
              <p:spPr>
                <a:xfrm rot="3954144">
                  <a:off x="8096346" y="3605464"/>
                  <a:ext cx="512233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3" name="Полилиния 33"/>
                <p:cNvSpPr/>
                <p:nvPr/>
              </p:nvSpPr>
              <p:spPr>
                <a:xfrm rot="13913088">
                  <a:off x="7229909" y="3692379"/>
                  <a:ext cx="605807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4" name="Полилиния 34"/>
                <p:cNvSpPr/>
                <p:nvPr/>
              </p:nvSpPr>
              <p:spPr>
                <a:xfrm rot="10800000">
                  <a:off x="7494607" y="4008441"/>
                  <a:ext cx="571504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5" name="Полилиния 35"/>
                <p:cNvSpPr/>
                <p:nvPr/>
              </p:nvSpPr>
              <p:spPr>
                <a:xfrm rot="7534122">
                  <a:off x="7885702" y="3967597"/>
                  <a:ext cx="555132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6" name="Овал 36"/>
                <p:cNvSpPr/>
                <p:nvPr/>
              </p:nvSpPr>
              <p:spPr>
                <a:xfrm>
                  <a:off x="7786710" y="3786190"/>
                  <a:ext cx="324000" cy="32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0160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38" name="Группа 37"/>
              <p:cNvGrpSpPr/>
              <p:nvPr/>
            </p:nvGrpSpPr>
            <p:grpSpPr>
              <a:xfrm rot="565644">
                <a:off x="4915404" y="4143380"/>
                <a:ext cx="1431024" cy="1374251"/>
                <a:chOff x="7215547" y="3241144"/>
                <a:chExt cx="1431024" cy="1374251"/>
              </a:xfrm>
            </p:grpSpPr>
            <p:sp>
              <p:nvSpPr>
                <p:cNvPr id="63" name="Полилиния 62"/>
                <p:cNvSpPr/>
                <p:nvPr/>
              </p:nvSpPr>
              <p:spPr>
                <a:xfrm>
                  <a:off x="7872277" y="3241144"/>
                  <a:ext cx="500066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4" name="Полилиния 63"/>
                <p:cNvSpPr/>
                <p:nvPr/>
              </p:nvSpPr>
              <p:spPr>
                <a:xfrm rot="18431701">
                  <a:off x="7509576" y="3393093"/>
                  <a:ext cx="457278" cy="495300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94988 w 531526"/>
                    <a:gd name="connsiteY0" fmla="*/ 469900 h 495300"/>
                    <a:gd name="connsiteX1" fmla="*/ 279138 w 531526"/>
                    <a:gd name="connsiteY1" fmla="*/ 0 h 495300"/>
                    <a:gd name="connsiteX2" fmla="*/ 202938 w 531526"/>
                    <a:gd name="connsiteY2" fmla="*/ 495300 h 495300"/>
                    <a:gd name="connsiteX3" fmla="*/ 94988 w 531526"/>
                    <a:gd name="connsiteY3" fmla="*/ 469900 h 495300"/>
                    <a:gd name="connsiteX0" fmla="*/ 177653 w 614191"/>
                    <a:gd name="connsiteY0" fmla="*/ 469900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77653 w 614191"/>
                    <a:gd name="connsiteY3" fmla="*/ 469900 h 495300"/>
                    <a:gd name="connsiteX0" fmla="*/ 118852 w 614191"/>
                    <a:gd name="connsiteY0" fmla="*/ 459114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18852 w 614191"/>
                    <a:gd name="connsiteY3" fmla="*/ 459114 h 495300"/>
                    <a:gd name="connsiteX0" fmla="*/ 118852 w 563830"/>
                    <a:gd name="connsiteY0" fmla="*/ 459114 h 495300"/>
                    <a:gd name="connsiteX1" fmla="*/ 361803 w 563830"/>
                    <a:gd name="connsiteY1" fmla="*/ 0 h 495300"/>
                    <a:gd name="connsiteX2" fmla="*/ 285603 w 563830"/>
                    <a:gd name="connsiteY2" fmla="*/ 495300 h 495300"/>
                    <a:gd name="connsiteX3" fmla="*/ 118852 w 563830"/>
                    <a:gd name="connsiteY3" fmla="*/ 459114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3830" h="495300">
                      <a:moveTo>
                        <a:pt x="118852" y="459114"/>
                      </a:moveTo>
                      <a:cubicBezTo>
                        <a:pt x="84961" y="335817"/>
                        <a:pt x="0" y="21597"/>
                        <a:pt x="361803" y="0"/>
                      </a:cubicBezTo>
                      <a:cubicBezTo>
                        <a:pt x="563830" y="158961"/>
                        <a:pt x="360191" y="400048"/>
                        <a:pt x="285603" y="495300"/>
                      </a:cubicBezTo>
                      <a:lnTo>
                        <a:pt x="118852" y="45911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5" name="Полилиния 64"/>
                <p:cNvSpPr/>
                <p:nvPr/>
              </p:nvSpPr>
              <p:spPr>
                <a:xfrm rot="3954144">
                  <a:off x="8109920" y="3584521"/>
                  <a:ext cx="466348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6" name="Полилиния 65"/>
                <p:cNvSpPr/>
                <p:nvPr/>
              </p:nvSpPr>
              <p:spPr>
                <a:xfrm rot="13913088">
                  <a:off x="7238460" y="3674803"/>
                  <a:ext cx="561130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7" name="Полилиния 66"/>
                <p:cNvSpPr/>
                <p:nvPr/>
              </p:nvSpPr>
              <p:spPr>
                <a:xfrm rot="11035047">
                  <a:off x="7494607" y="4008440"/>
                  <a:ext cx="520546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8" name="Полилиния 67"/>
                <p:cNvSpPr/>
                <p:nvPr/>
              </p:nvSpPr>
              <p:spPr>
                <a:xfrm rot="7534122">
                  <a:off x="7918381" y="3950790"/>
                  <a:ext cx="513810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9" name="Овал 68"/>
                <p:cNvSpPr/>
                <p:nvPr/>
              </p:nvSpPr>
              <p:spPr>
                <a:xfrm>
                  <a:off x="7786710" y="3786190"/>
                  <a:ext cx="324000" cy="32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0160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39" name="Группа 45"/>
              <p:cNvGrpSpPr/>
              <p:nvPr/>
            </p:nvGrpSpPr>
            <p:grpSpPr>
              <a:xfrm>
                <a:off x="4639739" y="5072072"/>
                <a:ext cx="1312969" cy="1357320"/>
                <a:chOff x="7135565" y="3156507"/>
                <a:chExt cx="1638738" cy="1608104"/>
              </a:xfrm>
            </p:grpSpPr>
            <p:sp>
              <p:nvSpPr>
                <p:cNvPr id="56" name="Полилиния 55"/>
                <p:cNvSpPr/>
                <p:nvPr/>
              </p:nvSpPr>
              <p:spPr>
                <a:xfrm>
                  <a:off x="7868156" y="3156507"/>
                  <a:ext cx="512233" cy="691593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7" name="Полилиния 56"/>
                <p:cNvSpPr/>
                <p:nvPr/>
              </p:nvSpPr>
              <p:spPr>
                <a:xfrm rot="18431701">
                  <a:off x="7414159" y="3328516"/>
                  <a:ext cx="563830" cy="586864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94988 w 531526"/>
                    <a:gd name="connsiteY0" fmla="*/ 469900 h 495300"/>
                    <a:gd name="connsiteX1" fmla="*/ 279138 w 531526"/>
                    <a:gd name="connsiteY1" fmla="*/ 0 h 495300"/>
                    <a:gd name="connsiteX2" fmla="*/ 202938 w 531526"/>
                    <a:gd name="connsiteY2" fmla="*/ 495300 h 495300"/>
                    <a:gd name="connsiteX3" fmla="*/ 94988 w 531526"/>
                    <a:gd name="connsiteY3" fmla="*/ 469900 h 495300"/>
                    <a:gd name="connsiteX0" fmla="*/ 177653 w 614191"/>
                    <a:gd name="connsiteY0" fmla="*/ 469900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77653 w 614191"/>
                    <a:gd name="connsiteY3" fmla="*/ 469900 h 495300"/>
                    <a:gd name="connsiteX0" fmla="*/ 118852 w 614191"/>
                    <a:gd name="connsiteY0" fmla="*/ 459114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18852 w 614191"/>
                    <a:gd name="connsiteY3" fmla="*/ 459114 h 495300"/>
                    <a:gd name="connsiteX0" fmla="*/ 118852 w 563830"/>
                    <a:gd name="connsiteY0" fmla="*/ 459114 h 495300"/>
                    <a:gd name="connsiteX1" fmla="*/ 361803 w 563830"/>
                    <a:gd name="connsiteY1" fmla="*/ 0 h 495300"/>
                    <a:gd name="connsiteX2" fmla="*/ 285603 w 563830"/>
                    <a:gd name="connsiteY2" fmla="*/ 495300 h 495300"/>
                    <a:gd name="connsiteX3" fmla="*/ 118852 w 563830"/>
                    <a:gd name="connsiteY3" fmla="*/ 459114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3830" h="495300">
                      <a:moveTo>
                        <a:pt x="118852" y="459114"/>
                      </a:moveTo>
                      <a:cubicBezTo>
                        <a:pt x="84961" y="335817"/>
                        <a:pt x="0" y="21597"/>
                        <a:pt x="361803" y="0"/>
                      </a:cubicBezTo>
                      <a:cubicBezTo>
                        <a:pt x="563830" y="158961"/>
                        <a:pt x="360191" y="400048"/>
                        <a:pt x="285603" y="495300"/>
                      </a:cubicBezTo>
                      <a:lnTo>
                        <a:pt x="118852" y="45911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8" name="Полилиния 57"/>
                <p:cNvSpPr/>
                <p:nvPr/>
              </p:nvSpPr>
              <p:spPr>
                <a:xfrm rot="3954144">
                  <a:off x="8152833" y="3519607"/>
                  <a:ext cx="512232" cy="730709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9" name="Полилиния 58"/>
                <p:cNvSpPr/>
                <p:nvPr/>
              </p:nvSpPr>
              <p:spPr>
                <a:xfrm rot="13913088">
                  <a:off x="7188619" y="3670647"/>
                  <a:ext cx="605807" cy="711916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0" name="Полилиния 59"/>
                <p:cNvSpPr/>
                <p:nvPr/>
              </p:nvSpPr>
              <p:spPr>
                <a:xfrm rot="10800000">
                  <a:off x="7494607" y="4008439"/>
                  <a:ext cx="571504" cy="756172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1" name="Полилиния 60"/>
                <p:cNvSpPr/>
                <p:nvPr/>
              </p:nvSpPr>
              <p:spPr>
                <a:xfrm rot="7534122">
                  <a:off x="7925987" y="3945417"/>
                  <a:ext cx="555132" cy="706011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2" name="Овал 61"/>
                <p:cNvSpPr/>
                <p:nvPr/>
              </p:nvSpPr>
              <p:spPr>
                <a:xfrm>
                  <a:off x="7786710" y="3786190"/>
                  <a:ext cx="324000" cy="32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0160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40" name="Группа 53"/>
              <p:cNvGrpSpPr/>
              <p:nvPr/>
            </p:nvGrpSpPr>
            <p:grpSpPr>
              <a:xfrm rot="20134580">
                <a:off x="3805628" y="4819487"/>
                <a:ext cx="1071569" cy="1017065"/>
                <a:chOff x="7229335" y="3241144"/>
                <a:chExt cx="1426605" cy="1374252"/>
              </a:xfrm>
            </p:grpSpPr>
            <p:sp>
              <p:nvSpPr>
                <p:cNvPr id="49" name="Полилиния 48"/>
                <p:cNvSpPr/>
                <p:nvPr/>
              </p:nvSpPr>
              <p:spPr>
                <a:xfrm>
                  <a:off x="7868154" y="3241144"/>
                  <a:ext cx="512233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0" name="Полилиния 49"/>
                <p:cNvSpPr/>
                <p:nvPr/>
              </p:nvSpPr>
              <p:spPr>
                <a:xfrm rot="18431701">
                  <a:off x="7450626" y="3400569"/>
                  <a:ext cx="563830" cy="495300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94988 w 531526"/>
                    <a:gd name="connsiteY0" fmla="*/ 469900 h 495300"/>
                    <a:gd name="connsiteX1" fmla="*/ 279138 w 531526"/>
                    <a:gd name="connsiteY1" fmla="*/ 0 h 495300"/>
                    <a:gd name="connsiteX2" fmla="*/ 202938 w 531526"/>
                    <a:gd name="connsiteY2" fmla="*/ 495300 h 495300"/>
                    <a:gd name="connsiteX3" fmla="*/ 94988 w 531526"/>
                    <a:gd name="connsiteY3" fmla="*/ 469900 h 495300"/>
                    <a:gd name="connsiteX0" fmla="*/ 177653 w 614191"/>
                    <a:gd name="connsiteY0" fmla="*/ 469900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77653 w 614191"/>
                    <a:gd name="connsiteY3" fmla="*/ 469900 h 495300"/>
                    <a:gd name="connsiteX0" fmla="*/ 118852 w 614191"/>
                    <a:gd name="connsiteY0" fmla="*/ 459114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18852 w 614191"/>
                    <a:gd name="connsiteY3" fmla="*/ 459114 h 495300"/>
                    <a:gd name="connsiteX0" fmla="*/ 118852 w 563830"/>
                    <a:gd name="connsiteY0" fmla="*/ 459114 h 495300"/>
                    <a:gd name="connsiteX1" fmla="*/ 361803 w 563830"/>
                    <a:gd name="connsiteY1" fmla="*/ 0 h 495300"/>
                    <a:gd name="connsiteX2" fmla="*/ 285603 w 563830"/>
                    <a:gd name="connsiteY2" fmla="*/ 495300 h 495300"/>
                    <a:gd name="connsiteX3" fmla="*/ 118852 w 563830"/>
                    <a:gd name="connsiteY3" fmla="*/ 459114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3830" h="495300">
                      <a:moveTo>
                        <a:pt x="118852" y="459114"/>
                      </a:moveTo>
                      <a:cubicBezTo>
                        <a:pt x="84961" y="335817"/>
                        <a:pt x="0" y="21597"/>
                        <a:pt x="361803" y="0"/>
                      </a:cubicBezTo>
                      <a:cubicBezTo>
                        <a:pt x="563830" y="158961"/>
                        <a:pt x="360191" y="400048"/>
                        <a:pt x="285603" y="495300"/>
                      </a:cubicBezTo>
                      <a:lnTo>
                        <a:pt x="118852" y="45911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1" name="Полилиния 50"/>
                <p:cNvSpPr/>
                <p:nvPr/>
              </p:nvSpPr>
              <p:spPr>
                <a:xfrm rot="3954144">
                  <a:off x="8096346" y="3605464"/>
                  <a:ext cx="512233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2" name="Полилиния 51"/>
                <p:cNvSpPr/>
                <p:nvPr/>
              </p:nvSpPr>
              <p:spPr>
                <a:xfrm rot="13913088">
                  <a:off x="7229909" y="3692379"/>
                  <a:ext cx="605807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3" name="Полилиния 52"/>
                <p:cNvSpPr/>
                <p:nvPr/>
              </p:nvSpPr>
              <p:spPr>
                <a:xfrm rot="10800000">
                  <a:off x="7494607" y="4008441"/>
                  <a:ext cx="571504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4" name="Полилиния 53"/>
                <p:cNvSpPr/>
                <p:nvPr/>
              </p:nvSpPr>
              <p:spPr>
                <a:xfrm rot="7534122">
                  <a:off x="7885702" y="3967597"/>
                  <a:ext cx="555132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5" name="Овал 54"/>
                <p:cNvSpPr/>
                <p:nvPr/>
              </p:nvSpPr>
              <p:spPr>
                <a:xfrm>
                  <a:off x="7786710" y="3786190"/>
                  <a:ext cx="324000" cy="32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0160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41" name="Группа 61"/>
              <p:cNvGrpSpPr/>
              <p:nvPr/>
            </p:nvGrpSpPr>
            <p:grpSpPr>
              <a:xfrm rot="1423111">
                <a:off x="3381331" y="5587880"/>
                <a:ext cx="1007046" cy="1040099"/>
                <a:chOff x="7229335" y="3241144"/>
                <a:chExt cx="1426605" cy="1374252"/>
              </a:xfrm>
            </p:grpSpPr>
            <p:sp>
              <p:nvSpPr>
                <p:cNvPr id="42" name="Полилиния 41"/>
                <p:cNvSpPr/>
                <p:nvPr/>
              </p:nvSpPr>
              <p:spPr>
                <a:xfrm>
                  <a:off x="7868154" y="3241144"/>
                  <a:ext cx="512233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3" name="Полилиния 42"/>
                <p:cNvSpPr/>
                <p:nvPr/>
              </p:nvSpPr>
              <p:spPr>
                <a:xfrm rot="18431701">
                  <a:off x="7450626" y="3400569"/>
                  <a:ext cx="563830" cy="495300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94988 w 531526"/>
                    <a:gd name="connsiteY0" fmla="*/ 469900 h 495300"/>
                    <a:gd name="connsiteX1" fmla="*/ 279138 w 531526"/>
                    <a:gd name="connsiteY1" fmla="*/ 0 h 495300"/>
                    <a:gd name="connsiteX2" fmla="*/ 202938 w 531526"/>
                    <a:gd name="connsiteY2" fmla="*/ 495300 h 495300"/>
                    <a:gd name="connsiteX3" fmla="*/ 94988 w 531526"/>
                    <a:gd name="connsiteY3" fmla="*/ 469900 h 495300"/>
                    <a:gd name="connsiteX0" fmla="*/ 177653 w 614191"/>
                    <a:gd name="connsiteY0" fmla="*/ 469900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77653 w 614191"/>
                    <a:gd name="connsiteY3" fmla="*/ 469900 h 495300"/>
                    <a:gd name="connsiteX0" fmla="*/ 118852 w 614191"/>
                    <a:gd name="connsiteY0" fmla="*/ 459114 h 495300"/>
                    <a:gd name="connsiteX1" fmla="*/ 361803 w 614191"/>
                    <a:gd name="connsiteY1" fmla="*/ 0 h 495300"/>
                    <a:gd name="connsiteX2" fmla="*/ 285603 w 614191"/>
                    <a:gd name="connsiteY2" fmla="*/ 495300 h 495300"/>
                    <a:gd name="connsiteX3" fmla="*/ 118852 w 614191"/>
                    <a:gd name="connsiteY3" fmla="*/ 459114 h 495300"/>
                    <a:gd name="connsiteX0" fmla="*/ 118852 w 563830"/>
                    <a:gd name="connsiteY0" fmla="*/ 459114 h 495300"/>
                    <a:gd name="connsiteX1" fmla="*/ 361803 w 563830"/>
                    <a:gd name="connsiteY1" fmla="*/ 0 h 495300"/>
                    <a:gd name="connsiteX2" fmla="*/ 285603 w 563830"/>
                    <a:gd name="connsiteY2" fmla="*/ 495300 h 495300"/>
                    <a:gd name="connsiteX3" fmla="*/ 118852 w 563830"/>
                    <a:gd name="connsiteY3" fmla="*/ 459114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3830" h="495300">
                      <a:moveTo>
                        <a:pt x="118852" y="459114"/>
                      </a:moveTo>
                      <a:cubicBezTo>
                        <a:pt x="84961" y="335817"/>
                        <a:pt x="0" y="21597"/>
                        <a:pt x="361803" y="0"/>
                      </a:cubicBezTo>
                      <a:cubicBezTo>
                        <a:pt x="563830" y="158961"/>
                        <a:pt x="360191" y="400048"/>
                        <a:pt x="285603" y="495300"/>
                      </a:cubicBezTo>
                      <a:lnTo>
                        <a:pt x="118852" y="45911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4" name="Полилиния 43"/>
                <p:cNvSpPr/>
                <p:nvPr/>
              </p:nvSpPr>
              <p:spPr>
                <a:xfrm rot="3954144">
                  <a:off x="8096346" y="3605464"/>
                  <a:ext cx="512233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5" name="Полилиния 44"/>
                <p:cNvSpPr/>
                <p:nvPr/>
              </p:nvSpPr>
              <p:spPr>
                <a:xfrm rot="13913088">
                  <a:off x="7229909" y="3692379"/>
                  <a:ext cx="605807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6" name="Полилиния 45"/>
                <p:cNvSpPr/>
                <p:nvPr/>
              </p:nvSpPr>
              <p:spPr>
                <a:xfrm rot="10800000">
                  <a:off x="7494607" y="4008441"/>
                  <a:ext cx="571504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7" name="Полилиния 46"/>
                <p:cNvSpPr/>
                <p:nvPr/>
              </p:nvSpPr>
              <p:spPr>
                <a:xfrm rot="7534122">
                  <a:off x="7885702" y="3967597"/>
                  <a:ext cx="555132" cy="606955"/>
                </a:xfrm>
                <a:custGeom>
                  <a:avLst/>
                  <a:gdLst>
                    <a:gd name="connsiteX0" fmla="*/ 0 w 184150"/>
                    <a:gd name="connsiteY0" fmla="*/ 469900 h 495300"/>
                    <a:gd name="connsiteX1" fmla="*/ 184150 w 184150"/>
                    <a:gd name="connsiteY1" fmla="*/ 0 h 495300"/>
                    <a:gd name="connsiteX2" fmla="*/ 107950 w 184150"/>
                    <a:gd name="connsiteY2" fmla="*/ 495300 h 495300"/>
                    <a:gd name="connsiteX3" fmla="*/ 0 w 184150"/>
                    <a:gd name="connsiteY3" fmla="*/ 469900 h 495300"/>
                    <a:gd name="connsiteX0" fmla="*/ 75695 w 259845"/>
                    <a:gd name="connsiteY0" fmla="*/ 581555 h 606955"/>
                    <a:gd name="connsiteX1" fmla="*/ 259845 w 259845"/>
                    <a:gd name="connsiteY1" fmla="*/ 111655 h 606955"/>
                    <a:gd name="connsiteX2" fmla="*/ 183645 w 259845"/>
                    <a:gd name="connsiteY2" fmla="*/ 606955 h 606955"/>
                    <a:gd name="connsiteX3" fmla="*/ 75695 w 259845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  <a:gd name="connsiteX0" fmla="*/ 75695 w 512233"/>
                    <a:gd name="connsiteY0" fmla="*/ 581555 h 606955"/>
                    <a:gd name="connsiteX1" fmla="*/ 259845 w 512233"/>
                    <a:gd name="connsiteY1" fmla="*/ 111655 h 606955"/>
                    <a:gd name="connsiteX2" fmla="*/ 183645 w 512233"/>
                    <a:gd name="connsiteY2" fmla="*/ 606955 h 606955"/>
                    <a:gd name="connsiteX3" fmla="*/ 75695 w 512233"/>
                    <a:gd name="connsiteY3" fmla="*/ 581555 h 606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2233" h="606955">
                      <a:moveTo>
                        <a:pt x="75695" y="581555"/>
                      </a:moveTo>
                      <a:cubicBezTo>
                        <a:pt x="41804" y="458258"/>
                        <a:pt x="0" y="0"/>
                        <a:pt x="259845" y="111655"/>
                      </a:cubicBezTo>
                      <a:cubicBezTo>
                        <a:pt x="512233" y="237067"/>
                        <a:pt x="258233" y="511703"/>
                        <a:pt x="183645" y="606955"/>
                      </a:cubicBezTo>
                      <a:lnTo>
                        <a:pt x="75695" y="581555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>
                  <a:bevelT w="196850" h="444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8" name="Овал 47"/>
                <p:cNvSpPr/>
                <p:nvPr/>
              </p:nvSpPr>
              <p:spPr>
                <a:xfrm>
                  <a:off x="7786710" y="3786190"/>
                  <a:ext cx="324000" cy="324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10160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11" name="Группа 257"/>
            <p:cNvGrpSpPr/>
            <p:nvPr/>
          </p:nvGrpSpPr>
          <p:grpSpPr>
            <a:xfrm>
              <a:off x="4064204" y="3691488"/>
              <a:ext cx="4397884" cy="3214711"/>
              <a:chOff x="4064204" y="3691488"/>
              <a:chExt cx="4397884" cy="3214711"/>
            </a:xfrm>
          </p:grpSpPr>
          <p:sp>
            <p:nvSpPr>
              <p:cNvPr id="12" name="4-конечная звезда 11"/>
              <p:cNvSpPr/>
              <p:nvPr/>
            </p:nvSpPr>
            <p:spPr>
              <a:xfrm rot="2715714">
                <a:off x="4405759" y="5993139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4-конечная звезда 12"/>
              <p:cNvSpPr/>
              <p:nvPr/>
            </p:nvSpPr>
            <p:spPr>
              <a:xfrm rot="2715714">
                <a:off x="4620073" y="5135884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4-конечная звезда 13"/>
              <p:cNvSpPr/>
              <p:nvPr/>
            </p:nvSpPr>
            <p:spPr>
              <a:xfrm rot="2715714">
                <a:off x="4762948" y="5921701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4-конечная звезда 14"/>
              <p:cNvSpPr/>
              <p:nvPr/>
            </p:nvSpPr>
            <p:spPr>
              <a:xfrm rot="2715714">
                <a:off x="5405890" y="5493073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4-конечная звезда 15"/>
              <p:cNvSpPr/>
              <p:nvPr/>
            </p:nvSpPr>
            <p:spPr>
              <a:xfrm rot="2715714">
                <a:off x="5834518" y="4564380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4-конечная звезда 16"/>
              <p:cNvSpPr/>
              <p:nvPr/>
            </p:nvSpPr>
            <p:spPr>
              <a:xfrm rot="2715714">
                <a:off x="6834651" y="4993007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4-конечная звезда 17"/>
              <p:cNvSpPr/>
              <p:nvPr/>
            </p:nvSpPr>
            <p:spPr>
              <a:xfrm rot="2715714">
                <a:off x="6977527" y="5993139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4-конечная звезда 18"/>
              <p:cNvSpPr/>
              <p:nvPr/>
            </p:nvSpPr>
            <p:spPr>
              <a:xfrm rot="2715714">
                <a:off x="7763346" y="5278760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4-конечная звезда 19"/>
              <p:cNvSpPr/>
              <p:nvPr/>
            </p:nvSpPr>
            <p:spPr>
              <a:xfrm rot="2715714">
                <a:off x="8049097" y="3707123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4-конечная звезда 20"/>
              <p:cNvSpPr/>
              <p:nvPr/>
            </p:nvSpPr>
            <p:spPr>
              <a:xfrm rot="2715714">
                <a:off x="6691776" y="6636082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4-конечная звезда 21"/>
              <p:cNvSpPr/>
              <p:nvPr/>
            </p:nvSpPr>
            <p:spPr>
              <a:xfrm rot="2715714">
                <a:off x="5834519" y="6278891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4-конечная звезда 22"/>
              <p:cNvSpPr/>
              <p:nvPr/>
            </p:nvSpPr>
            <p:spPr>
              <a:xfrm rot="2715714">
                <a:off x="8191972" y="6064577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4-конечная звезда 23"/>
              <p:cNvSpPr/>
              <p:nvPr/>
            </p:nvSpPr>
            <p:spPr>
              <a:xfrm rot="2715714">
                <a:off x="7263279" y="5778826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4-конечная звезда 24"/>
              <p:cNvSpPr/>
              <p:nvPr/>
            </p:nvSpPr>
            <p:spPr>
              <a:xfrm rot="2715714">
                <a:off x="4048569" y="6636080"/>
                <a:ext cx="285752" cy="254481"/>
              </a:xfrm>
              <a:prstGeom prst="star4">
                <a:avLst>
                  <a:gd name="adj" fmla="val 622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</p:cSld>
  <p:clrMapOvr>
    <a:masterClrMapping/>
  </p:clrMapOvr>
  <p:transition spd="slow" advTm="5616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6357958"/>
            <a:ext cx="7286676" cy="500042"/>
          </a:xfrm>
        </p:spPr>
        <p:txBody>
          <a:bodyPr>
            <a:normAutofit/>
          </a:bodyPr>
          <a:lstStyle/>
          <a:p>
            <a:r>
              <a:rPr lang="ru-RU" dirty="0" smtClean="0"/>
              <a:t>    Как в этом шаре Гагарин уместился? Или это копия?</a:t>
            </a:r>
            <a:endParaRPr lang="ru-RU" dirty="0"/>
          </a:p>
        </p:txBody>
      </p:sp>
      <p:pic>
        <p:nvPicPr>
          <p:cNvPr id="13314" name="Picture 2" descr="C:\Users\User\Desktop\ДОУ №1\DSCN216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85728"/>
            <a:ext cx="8286808" cy="621510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226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6357958"/>
            <a:ext cx="5486400" cy="3524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Как квасили капусту в начале 20 века?</a:t>
            </a:r>
            <a:endParaRPr lang="ru-RU" dirty="0"/>
          </a:p>
        </p:txBody>
      </p:sp>
      <p:pic>
        <p:nvPicPr>
          <p:cNvPr id="15362" name="Picture 2" descr="D:\ВеСт\Фото\музей\Фото15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0951" y="357166"/>
            <a:ext cx="8056636" cy="604247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5460"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001019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287</TotalTime>
  <Words>83</Words>
  <Application>Microsoft Office PowerPoint</Application>
  <PresentationFormat>Экран (4:3)</PresentationFormat>
  <Paragraphs>22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30010190</vt:lpstr>
      <vt:lpstr>Логопедическая  группа №5</vt:lpstr>
      <vt:lpstr> Очень,          очень,                     очень                                 дети любят играть….     </vt:lpstr>
      <vt:lpstr>Слайд 3</vt:lpstr>
      <vt:lpstr>Слайд 4</vt:lpstr>
      <vt:lpstr>Слайд 5</vt:lpstr>
      <vt:lpstr>Слайд 6</vt:lpstr>
      <vt:lpstr>…        узнавать                   что-то новое                                        день за днём…     </vt:lpstr>
      <vt:lpstr>    Как в этом шаре Гагарин уместился? Или это копия?</vt:lpstr>
      <vt:lpstr>            Как квасили капусту в начале 20 века?</vt:lpstr>
      <vt:lpstr>                             А сколько у волка зубов?</vt:lpstr>
      <vt:lpstr>               Почему эта книга Красная?  </vt:lpstr>
      <vt:lpstr>                    Как привлечь общество к охране окружающей среды?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                        И самое главное –                                               наши дети умеют ДРУЖИТЬ !!!                                                                                                            </vt:lpstr>
      <vt:lpstr>Слайд 34</vt:lpstr>
      <vt:lpstr>Ждём Вас в гости!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Божья  Коровка</dc:title>
  <dc:creator>User</dc:creator>
  <cp:lastModifiedBy>Admin</cp:lastModifiedBy>
  <cp:revision>60</cp:revision>
  <dcterms:created xsi:type="dcterms:W3CDTF">2010-05-30T12:38:52Z</dcterms:created>
  <dcterms:modified xsi:type="dcterms:W3CDTF">2012-01-23T18:31:15Z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TC300101901049</vt:lpwstr>
  </property>
</Properties>
</file>