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pPr algn="ctr"/>
            <a:r>
              <a:rPr lang="ru-RU" dirty="0" err="1" smtClean="0"/>
              <a:t>Пецилии</a:t>
            </a:r>
            <a:endParaRPr lang="ru-RU" dirty="0"/>
          </a:p>
        </p:txBody>
      </p:sp>
      <p:pic>
        <p:nvPicPr>
          <p:cNvPr id="4" name="Содержимое 3" descr="пециили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939131"/>
            <a:ext cx="6096000" cy="4381500"/>
          </a:xfrm>
          <a:ln w="76200">
            <a:solidFill>
              <a:schemeClr val="bg2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71546"/>
            <a:ext cx="8229600" cy="1143000"/>
          </a:xfrm>
        </p:spPr>
        <p:txBody>
          <a:bodyPr>
            <a:noAutofit/>
          </a:bodyPr>
          <a:lstStyle/>
          <a:p>
            <a:r>
              <a:rPr lang="ru-RU" sz="2200" dirty="0" smtClean="0"/>
              <a:t>Существует большая группа рыбок, которые выводят не мальков, а откладывают икру. Среди них популярны </a:t>
            </a:r>
            <a:r>
              <a:rPr lang="ru-RU" sz="2200" dirty="0" err="1" smtClean="0"/>
              <a:t>скалярии</a:t>
            </a:r>
            <a:r>
              <a:rPr lang="ru-RU" sz="2200" dirty="0" smtClean="0"/>
              <a:t>. Они предпочитают теплую и чистую воду, содержать </a:t>
            </a:r>
            <a:r>
              <a:rPr lang="ru-RU" sz="2200" dirty="0" err="1" smtClean="0"/>
              <a:t>скалярий</a:t>
            </a:r>
            <a:r>
              <a:rPr lang="ru-RU" sz="2200" dirty="0" smtClean="0"/>
              <a:t> лучше в отдельном аквариуме, эти рыбки неуживчивы со своими соседями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Содержимое 3" descr="скаляри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0474" y="2571750"/>
            <a:ext cx="5643052" cy="3752850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Необычны рыбки-петушки. Они дышат не только растворенным в воде кислородом, но и воздухом. Время от времени рыбки поднимаются к поверхности и захватывают ртом воздух.</a:t>
            </a:r>
            <a:endParaRPr lang="ru-RU" sz="2400" dirty="0"/>
          </a:p>
        </p:txBody>
      </p:sp>
      <p:pic>
        <p:nvPicPr>
          <p:cNvPr id="5" name="Содержимое 4" descr="петушки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2500306"/>
            <a:ext cx="4038600" cy="3214710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8" name="Содержимое 7" descr="петушки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57752" y="2643182"/>
            <a:ext cx="4038600" cy="2952955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Барбус</a:t>
            </a:r>
            <a:r>
              <a:rPr lang="ru-RU" dirty="0" smtClean="0"/>
              <a:t>                  </a:t>
            </a:r>
            <a:r>
              <a:rPr lang="ru-RU" dirty="0" err="1" smtClean="0"/>
              <a:t>Лялиус</a:t>
            </a:r>
            <a:endParaRPr lang="ru-RU" dirty="0"/>
          </a:p>
        </p:txBody>
      </p:sp>
      <p:pic>
        <p:nvPicPr>
          <p:cNvPr id="5" name="Содержимое 4" descr="барбусы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1" y="2500306"/>
            <a:ext cx="4180501" cy="2857520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6" name="Содержимое 5" descr="лялиус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2643182"/>
            <a:ext cx="4038600" cy="2688554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305800" cy="478634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Кормят рыбок 1 раз в день, утром или вечером. Для мальков нужен мельчайший корм. Взрослым рыбкам дают мелких рачков-дафний и циклопов, а так же мотыля. Рыб нельзя перекармливать. Ни один аквариум не может обойтись без растений. Они не только украшают водный уголок, но и еще дают корм и убежище для рыб. В дневные часы растения вырабатывают кислород, обеспечивая жизнедеятельность всех обитателей аквариума.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144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Пецилии</vt:lpstr>
      <vt:lpstr>Существует большая группа рыбок, которые выводят не мальков, а откладывают икру. Среди них популярны скалярии. Они предпочитают теплую и чистую воду, содержать скалярий лучше в отдельном аквариуме, эти рыбки неуживчивы со своими соседями.</vt:lpstr>
      <vt:lpstr>Необычны рыбки-петушки. Они дышат не только растворенным в воде кислородом, но и воздухом. Время от времени рыбки поднимаются к поверхности и захватывают ртом воздух.</vt:lpstr>
      <vt:lpstr>Барбус                  Лялиус</vt:lpstr>
      <vt:lpstr>Кормят рыбок 1 раз в день, утром или вечером. Для мальков нужен мельчайший корм. Взрослым рыбкам дают мелких рачков-дафний и циклопов, а так же мотыля. Рыб нельзя перекармливать. Ни один аквариум не может обойтись без растений. Они не только украшают водный уголок, но и еще дают корм и убежище для рыб. В дневные часы растения вырабатывают кислород, обеспечивая жизнедеятельность всех обитателей аквариума.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Аквариумные рыбки</dc:title>
  <dc:creator>Антонина</dc:creator>
  <cp:lastModifiedBy>Антонина</cp:lastModifiedBy>
  <cp:revision>8</cp:revision>
  <dcterms:created xsi:type="dcterms:W3CDTF">2013-03-12T05:21:09Z</dcterms:created>
  <dcterms:modified xsi:type="dcterms:W3CDTF">2013-03-12T06:19:56Z</dcterms:modified>
</cp:coreProperties>
</file>