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E5466-8E63-42C9-97D6-AC92A637EEC6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01EE-3982-440B-9D86-67F13A2BB0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E5466-8E63-42C9-97D6-AC92A637EEC6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01EE-3982-440B-9D86-67F13A2BB0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E5466-8E63-42C9-97D6-AC92A637EEC6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01EE-3982-440B-9D86-67F13A2BB0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E5466-8E63-42C9-97D6-AC92A637EEC6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01EE-3982-440B-9D86-67F13A2BB0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E5466-8E63-42C9-97D6-AC92A637EEC6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01EE-3982-440B-9D86-67F13A2BB0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E5466-8E63-42C9-97D6-AC92A637EEC6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01EE-3982-440B-9D86-67F13A2BB0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E5466-8E63-42C9-97D6-AC92A637EEC6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01EE-3982-440B-9D86-67F13A2BB0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E5466-8E63-42C9-97D6-AC92A637EEC6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01EE-3982-440B-9D86-67F13A2BB0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E5466-8E63-42C9-97D6-AC92A637EEC6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01EE-3982-440B-9D86-67F13A2BB0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E5466-8E63-42C9-97D6-AC92A637EEC6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01EE-3982-440B-9D86-67F13A2BB0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E5466-8E63-42C9-97D6-AC92A637EEC6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C9801EE-3982-440B-9D86-67F13A2BB0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ECE5466-8E63-42C9-97D6-AC92A637EEC6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C9801EE-3982-440B-9D86-67F13A2BB09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0"/>
            <a:ext cx="7851648" cy="1643050"/>
          </a:xfrm>
        </p:spPr>
        <p:txBody>
          <a:bodyPr/>
          <a:lstStyle/>
          <a:p>
            <a:pPr algn="ctr"/>
            <a:r>
              <a:rPr lang="ru-RU" dirty="0" smtClean="0"/>
              <a:t>Аквариумные рыбки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57356" y="3228536"/>
            <a:ext cx="5286412" cy="1752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аквариу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2071678"/>
            <a:ext cx="5476892" cy="4107668"/>
          </a:xfrm>
          <a:prstGeom prst="rect">
            <a:avLst/>
          </a:prstGeom>
          <a:ln w="76200">
            <a:solidFill>
              <a:schemeClr val="bg2">
                <a:lumMod val="50000"/>
              </a:schemeClr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Водный мир рыбок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64347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 жизни обитателей пресных водоемов мы знаем гораздо меньше, чем  о повадках зверей и птиц. Аквариум открывает перед нами возможность познакомится с подводным царством, сказочно красивым и загадочным. Итак, в вашем доме появился аквариум. Не спешите заселять его рыбками. Новый аквариум залейте на несколько дней водой, затем слейте ее и протрите стекла. На дно положите грунт- чистый речной песок или гальку, посадите водные растения. После того как растения укрепятся в грунте, в аквариум нужно налить чистую воду- и можно запускать рыбок.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Аквариумные рыбки по разному относятся к температуре воды. Одни из них любят холодную воду, другие более теплую. Золотые рыбки и ушастые окуни живут в холодной воде и очень чувствительны к недостатку кислорода.</a:t>
            </a:r>
            <a:endParaRPr lang="ru-RU" sz="2400" dirty="0"/>
          </a:p>
        </p:txBody>
      </p:sp>
      <p:pic>
        <p:nvPicPr>
          <p:cNvPr id="5" name="Содержимое 4" descr="золотая рыбка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340792"/>
            <a:ext cx="4038600" cy="3594053"/>
          </a:xfrm>
          <a:ln w="76200">
            <a:solidFill>
              <a:schemeClr val="bg2">
                <a:lumMod val="50000"/>
              </a:schemeClr>
            </a:solidFill>
          </a:ln>
        </p:spPr>
      </p:pic>
      <p:pic>
        <p:nvPicPr>
          <p:cNvPr id="6" name="Содержимое 5" descr="ушастый окунь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86314" y="2571744"/>
            <a:ext cx="4038600" cy="3028950"/>
          </a:xfrm>
          <a:ln w="76200">
            <a:solidFill>
              <a:schemeClr val="bg2">
                <a:lumMod val="50000"/>
              </a:schemeClr>
            </a:solidFill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Более неприхотливые тепловодные и живородящие рыбки: </a:t>
            </a:r>
            <a:r>
              <a:rPr lang="ru-RU" sz="2400" dirty="0" err="1" smtClean="0"/>
              <a:t>гуппи</a:t>
            </a:r>
            <a:r>
              <a:rPr lang="ru-RU" sz="2400" dirty="0" smtClean="0"/>
              <a:t>, меченосцы и </a:t>
            </a:r>
            <a:r>
              <a:rPr lang="ru-RU" sz="2400" dirty="0" err="1" smtClean="0"/>
              <a:t>пецилии</a:t>
            </a:r>
            <a:r>
              <a:rPr lang="ru-RU" sz="2400" dirty="0" smtClean="0"/>
              <a:t>. Они очень </a:t>
            </a:r>
            <a:r>
              <a:rPr lang="ru-RU" sz="2400" dirty="0" err="1" smtClean="0"/>
              <a:t>очень</a:t>
            </a:r>
            <a:r>
              <a:rPr lang="ru-RU" sz="2400" dirty="0" smtClean="0"/>
              <a:t> </a:t>
            </a:r>
            <a:r>
              <a:rPr lang="ru-RU" sz="2400" dirty="0" err="1" smtClean="0"/>
              <a:t>плодовите</a:t>
            </a:r>
            <a:r>
              <a:rPr lang="ru-RU" sz="2400" dirty="0" smtClean="0"/>
              <a:t> и летом выводят мальков через каждые 30 дней.</a:t>
            </a:r>
            <a:endParaRPr lang="ru-RU" sz="2400" dirty="0"/>
          </a:p>
        </p:txBody>
      </p:sp>
      <p:pic>
        <p:nvPicPr>
          <p:cNvPr id="5" name="Содержимое 4" descr="гуппи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282" y="2357430"/>
            <a:ext cx="4150547" cy="3000396"/>
          </a:xfrm>
          <a:ln w="76200">
            <a:solidFill>
              <a:schemeClr val="bg2">
                <a:lumMod val="50000"/>
              </a:schemeClr>
            </a:solidFill>
          </a:ln>
        </p:spPr>
      </p:pic>
      <p:pic>
        <p:nvPicPr>
          <p:cNvPr id="6" name="Содержимое 5" descr="меченосцы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929190" y="2500306"/>
            <a:ext cx="3916967" cy="2643206"/>
          </a:xfrm>
          <a:ln w="76200">
            <a:solidFill>
              <a:schemeClr val="bg2">
                <a:lumMod val="50000"/>
              </a:schemeClr>
            </a:solidFill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</TotalTime>
  <Words>161</Words>
  <Application>Microsoft Office PowerPoint</Application>
  <PresentationFormat>Экран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Поток</vt:lpstr>
      <vt:lpstr>Аквариумные рыбки</vt:lpstr>
      <vt:lpstr>Водный мир рыбок</vt:lpstr>
      <vt:lpstr>Аквариумные рыбки по разному относятся к температуре воды. Одни из них любят холодную воду, другие более теплую. Золотые рыбки и ушастые окуни живут в холодной воде и очень чувствительны к недостатку кислорода.</vt:lpstr>
      <vt:lpstr>Более неприхотливые тепловодные и живородящие рыбки: гуппи, меченосцы и пецилии. Они очень очень плодовите и летом выводят мальков через каждые 30 дней.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Аквариумные рыбки</dc:title>
  <dc:creator>Антонина</dc:creator>
  <cp:lastModifiedBy>Антонина</cp:lastModifiedBy>
  <cp:revision>8</cp:revision>
  <dcterms:created xsi:type="dcterms:W3CDTF">2013-03-12T05:21:09Z</dcterms:created>
  <dcterms:modified xsi:type="dcterms:W3CDTF">2013-03-12T06:19:14Z</dcterms:modified>
</cp:coreProperties>
</file>