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9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B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Гимнастика для глаз в стихах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(здоровьесберегающие  технологии с применением ТСО)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 Шишова Г.Е.</a:t>
            </a:r>
          </a:p>
          <a:p>
            <a:r>
              <a:rPr lang="ru-RU" dirty="0" smtClean="0"/>
              <a:t>ГБОУ  ЦО №633 Калининского района </a:t>
            </a:r>
          </a:p>
          <a:p>
            <a:r>
              <a:rPr lang="ru-RU" dirty="0" smtClean="0"/>
              <a:t>г. Санкт-Петербурга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БУРАТИНО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Буратино потянулся,</a:t>
            </a:r>
          </a:p>
          <a:p>
            <a:r>
              <a:rPr lang="ru-RU" i="1" dirty="0" smtClean="0"/>
              <a:t>Встают на носочки, поднимают руки и смотрят на кончики пальцев.</a:t>
            </a:r>
            <a:endParaRPr lang="ru-RU" dirty="0" smtClean="0"/>
          </a:p>
          <a:p>
            <a:r>
              <a:rPr lang="ru-RU" dirty="0" smtClean="0"/>
              <a:t>Вправо- влево повернулся,</a:t>
            </a:r>
          </a:p>
          <a:p>
            <a:r>
              <a:rPr lang="ru-RU" dirty="0" smtClean="0"/>
              <a:t>Вниз- вверх посмотрел</a:t>
            </a:r>
          </a:p>
          <a:p>
            <a:r>
              <a:rPr lang="ru-RU" dirty="0" smtClean="0"/>
              <a:t>И на место тихо сел.</a:t>
            </a:r>
          </a:p>
          <a:p>
            <a:r>
              <a:rPr lang="ru-RU" i="1" dirty="0" smtClean="0"/>
              <a:t>Не поворачивая головы, смотрят вверх- вниз, вправо- влево.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7170" name="Picture 2" descr="C:\Users\user\Desktop\СВЕТИНО ГЛАЗКИ\buraglavna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571612"/>
            <a:ext cx="3643338" cy="425056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ТЕРЕМОК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Терем- терем- теремок!</a:t>
            </a:r>
          </a:p>
          <a:p>
            <a:r>
              <a:rPr lang="ru-RU" i="1" dirty="0" smtClean="0"/>
              <a:t>Движение глазами вправо- влево.</a:t>
            </a:r>
            <a:endParaRPr lang="ru-RU" dirty="0" smtClean="0"/>
          </a:p>
          <a:p>
            <a:r>
              <a:rPr lang="ru-RU" dirty="0" smtClean="0"/>
              <a:t>Он не низок, не высок,</a:t>
            </a:r>
          </a:p>
          <a:p>
            <a:r>
              <a:rPr lang="ru-RU" i="1" dirty="0" smtClean="0"/>
              <a:t>Движение глазами вверх- вниз.</a:t>
            </a:r>
            <a:endParaRPr lang="ru-RU" dirty="0" smtClean="0"/>
          </a:p>
          <a:p>
            <a:r>
              <a:rPr lang="ru-RU" dirty="0" smtClean="0"/>
              <a:t>Наверху петух сидит,</a:t>
            </a:r>
          </a:p>
          <a:p>
            <a:r>
              <a:rPr lang="ru-RU" dirty="0" smtClean="0"/>
              <a:t>Кукареку он кричит.</a:t>
            </a:r>
          </a:p>
          <a:p>
            <a:r>
              <a:rPr lang="ru-RU" i="1" dirty="0" smtClean="0"/>
              <a:t>Моргают глазами.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user\Desktop\СВЕТИНО ГЛАЗКИ\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857364"/>
            <a:ext cx="3714776" cy="38136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ВЕТЕР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Ветер дует нам в лицо.</a:t>
            </a:r>
          </a:p>
          <a:p>
            <a:r>
              <a:rPr lang="ru-RU" i="1" dirty="0" smtClean="0"/>
              <a:t>Часто моргают веками.</a:t>
            </a:r>
            <a:endParaRPr lang="ru-RU" dirty="0" smtClean="0"/>
          </a:p>
          <a:p>
            <a:r>
              <a:rPr lang="ru-RU" dirty="0" smtClean="0"/>
              <a:t>Закачалось деревцо.</a:t>
            </a:r>
          </a:p>
          <a:p>
            <a:r>
              <a:rPr lang="ru-RU" i="1" dirty="0" smtClean="0"/>
              <a:t>Не поворачивая головы, смотрят вправо- влево.</a:t>
            </a:r>
            <a:endParaRPr lang="ru-RU" dirty="0" smtClean="0"/>
          </a:p>
          <a:p>
            <a:r>
              <a:rPr lang="ru-RU" dirty="0" smtClean="0"/>
              <a:t>Ветер тише, тише, тише…</a:t>
            </a:r>
          </a:p>
          <a:p>
            <a:r>
              <a:rPr lang="ru-RU" i="1" dirty="0" smtClean="0"/>
              <a:t>Медленно приседают, опуская глаза вниз.</a:t>
            </a:r>
            <a:endParaRPr lang="ru-RU" dirty="0" smtClean="0"/>
          </a:p>
          <a:p>
            <a:r>
              <a:rPr lang="ru-RU" dirty="0" smtClean="0"/>
              <a:t>Деревца все выше, выше!</a:t>
            </a:r>
          </a:p>
          <a:p>
            <a:r>
              <a:rPr lang="ru-RU" i="1" dirty="0" smtClean="0"/>
              <a:t>Встают и глаза поднимают вверх.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9218" name="Picture 2" descr="C:\Users\user\Desktop\СВЕТИНО ГЛАЗКИ\0_29756_7b894caf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73129"/>
            <a:ext cx="4071966" cy="375613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ЛУЧИК СОЛНЦА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Лучик, лучик озорной,</a:t>
            </a:r>
          </a:p>
          <a:p>
            <a:r>
              <a:rPr lang="ru-RU" dirty="0" smtClean="0"/>
              <a:t>Поиграй-ка ты со мной.</a:t>
            </a:r>
          </a:p>
          <a:p>
            <a:r>
              <a:rPr lang="ru-RU" i="1" dirty="0" smtClean="0"/>
              <a:t>Моргают глазками.</a:t>
            </a:r>
            <a:endParaRPr lang="ru-RU" dirty="0" smtClean="0"/>
          </a:p>
          <a:p>
            <a:r>
              <a:rPr lang="ru-RU" dirty="0" smtClean="0"/>
              <a:t>Ну-ка лучик, повернись,</a:t>
            </a:r>
          </a:p>
          <a:p>
            <a:r>
              <a:rPr lang="ru-RU" dirty="0" smtClean="0"/>
              <a:t>На глаза мне покажись.</a:t>
            </a:r>
          </a:p>
          <a:p>
            <a:r>
              <a:rPr lang="ru-RU" i="1" dirty="0" smtClean="0"/>
              <a:t>Делают круговые движения глазами.</a:t>
            </a:r>
            <a:endParaRPr lang="ru-RU" dirty="0" smtClean="0"/>
          </a:p>
          <a:p>
            <a:r>
              <a:rPr lang="ru-RU" dirty="0" smtClean="0"/>
              <a:t>Взгляд я влево отведу,</a:t>
            </a:r>
          </a:p>
          <a:p>
            <a:r>
              <a:rPr lang="ru-RU" dirty="0" smtClean="0"/>
              <a:t>Лучик солнца я найду.</a:t>
            </a:r>
          </a:p>
          <a:p>
            <a:r>
              <a:rPr lang="ru-RU" i="1" dirty="0" smtClean="0"/>
              <a:t>Отводят взгляд влево.</a:t>
            </a:r>
            <a:endParaRPr lang="ru-RU" dirty="0" smtClean="0"/>
          </a:p>
          <a:p>
            <a:r>
              <a:rPr lang="ru-RU" dirty="0" smtClean="0"/>
              <a:t>Теперь вправо посмотрю,</a:t>
            </a:r>
          </a:p>
          <a:p>
            <a:r>
              <a:rPr lang="ru-RU" dirty="0" smtClean="0"/>
              <a:t>Снова лучик я найду.</a:t>
            </a:r>
          </a:p>
          <a:p>
            <a:r>
              <a:rPr lang="ru-RU" i="1" dirty="0" smtClean="0"/>
              <a:t>Отводят взгляд вправо.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0242" name="Picture 2" descr="C:\Users\user\Desktop\СВЕТИНО ГЛАЗКИ\75303d58b5f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1697" y="1643050"/>
            <a:ext cx="4060831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Советы по профилактике зрительного утомления и нарушения зрения у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течение первых двенадцати лет жизни ребенка идет интенсивное развитие его органов зрения. В этот период глаза особенно подвержены негативному влиянию многочисленных факторов, таких как повышенные нагрузки (компьютер, чтение, телевизор), травмы, инфекции, неблагоприятная экология, и многих других.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же можно помочь формирующемуся детскому организму противостоять подобному влиянию внешней среды и предотвратить ухудшение зрения у малыша? Любая </a:t>
            </a:r>
            <a:r>
              <a:rPr lang="ru-RU" b="1" dirty="0" smtClean="0"/>
              <a:t>двигательная активность</a:t>
            </a:r>
            <a:r>
              <a:rPr lang="ru-RU" dirty="0" smtClean="0"/>
              <a:t> помогает глазкам малыша лучше работать. Заставляйте ребенка больше бегать, прыгать, играть в подвижные игры. Занятия спортом тоже пойдут ему на пользу.</a:t>
            </a:r>
          </a:p>
          <a:p>
            <a:r>
              <a:rPr lang="ru-RU" dirty="0" smtClean="0"/>
              <a:t>Обязательно следите за осанкой ребенка. Ведь если ребенок сидит с "кривой" спиной, у него нарушается кровоснабжение головного мозга, которое, в свою очередь, провоцирует проблемы со зрением.</a:t>
            </a:r>
          </a:p>
          <a:p>
            <a:r>
              <a:rPr lang="ru-RU" dirty="0" smtClean="0"/>
              <a:t>Не допускайте, чтобы ребенок подолгу, не отрываясь, сидел перед телевизором или компьютером. При этом помните, что сидеть перед экраном лучше всего не сбоку, а прямо напротив. Нельзя также смотреть телевизор в темной комнате, так как глаз вынужден будет постоянно менять фокус и напрягаться, адаптируясь к свету. Это может привести к достаточно неприятным последствиям.</a:t>
            </a:r>
          </a:p>
          <a:p>
            <a:r>
              <a:rPr lang="ru-RU" dirty="0" smtClean="0"/>
              <a:t>И еще один важный момент: для тренировки зрения малышу полезно играть с яркими, подвижными игрушками, которые вертятся, прыгают и катаются.</a:t>
            </a:r>
          </a:p>
          <a:p>
            <a:r>
              <a:rPr lang="ru-RU" dirty="0" smtClean="0"/>
              <a:t>Регулярно проводите с ребенком гимнастику для глаз. Превратите это в ежедневную увлекательную игру! 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7615262" cy="775542"/>
          </a:xfrm>
        </p:spPr>
        <p:txBody>
          <a:bodyPr>
            <a:normAutofit/>
          </a:bodyPr>
          <a:lstStyle/>
          <a:p>
            <a:r>
              <a:rPr lang="ru-RU" dirty="0" smtClean="0"/>
              <a:t>Как это делаем 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Через 10-15 минут интенсивной зрительной нагрузки, а также в конце занятия мы проводим гимнастику для глаз в игровой форме.</a:t>
            </a:r>
          </a:p>
          <a:p>
            <a:r>
              <a:rPr lang="ru-RU" dirty="0" smtClean="0"/>
              <a:t>Ребята знают наизусть забавные стихотворения, помогающие запомнить упражнения, и с удовольствием выполняют гимнастику вместе с зайчиком, стрекозой и другими персонажами!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Закрываем мы глаза, вот какие чудеса.</a:t>
            </a:r>
          </a:p>
          <a:p>
            <a:r>
              <a:rPr lang="ru-RU" i="1" dirty="0" smtClean="0"/>
              <a:t>Закрывают оба глаза.</a:t>
            </a:r>
            <a:endParaRPr lang="ru-RU" dirty="0" smtClean="0"/>
          </a:p>
          <a:p>
            <a:r>
              <a:rPr lang="ru-RU" dirty="0" smtClean="0"/>
              <a:t>Наши глазки отдыхают, упражнения выполняют.</a:t>
            </a:r>
          </a:p>
          <a:p>
            <a:r>
              <a:rPr lang="ru-RU" i="1" dirty="0" smtClean="0"/>
              <a:t>Продолжают стоять с закрытыми глазами.</a:t>
            </a:r>
            <a:endParaRPr lang="ru-RU" dirty="0" smtClean="0"/>
          </a:p>
          <a:p>
            <a:r>
              <a:rPr lang="ru-RU" dirty="0" smtClean="0"/>
              <a:t>А теперь мы их откроем, через речку мост построим.</a:t>
            </a:r>
          </a:p>
          <a:p>
            <a:r>
              <a:rPr lang="ru-RU" i="1" dirty="0" smtClean="0"/>
              <a:t>Открывают глаза, взглядом рисуют мост.</a:t>
            </a:r>
            <a:endParaRPr lang="ru-RU" dirty="0" smtClean="0"/>
          </a:p>
          <a:p>
            <a:r>
              <a:rPr lang="ru-RU" dirty="0" smtClean="0"/>
              <a:t>Нарисуем букву о, получается легко.</a:t>
            </a:r>
          </a:p>
          <a:p>
            <a:r>
              <a:rPr lang="ru-RU" i="1" dirty="0" smtClean="0"/>
              <a:t>Глазами рисуют букву о.</a:t>
            </a:r>
            <a:endParaRPr lang="ru-RU" dirty="0" smtClean="0"/>
          </a:p>
          <a:p>
            <a:r>
              <a:rPr lang="ru-RU" dirty="0" smtClean="0"/>
              <a:t>Вверх поднимем, глянем вниз,</a:t>
            </a:r>
          </a:p>
          <a:p>
            <a:r>
              <a:rPr lang="ru-RU" i="1" dirty="0" smtClean="0"/>
              <a:t>Глаза поднимают вверх, опускают вниз.</a:t>
            </a:r>
            <a:endParaRPr lang="ru-RU" dirty="0" smtClean="0"/>
          </a:p>
          <a:p>
            <a:r>
              <a:rPr lang="ru-RU" dirty="0" smtClean="0"/>
              <a:t>Вправо, влево повернем,</a:t>
            </a:r>
          </a:p>
          <a:p>
            <a:r>
              <a:rPr lang="ru-RU" i="1" dirty="0" smtClean="0"/>
              <a:t>Глаза смотрят вправо- влево.</a:t>
            </a:r>
            <a:endParaRPr lang="ru-RU" dirty="0" smtClean="0"/>
          </a:p>
          <a:p>
            <a:r>
              <a:rPr lang="ru-RU" dirty="0" smtClean="0"/>
              <a:t>Заниматься вновь начнем.</a:t>
            </a:r>
          </a:p>
          <a:p>
            <a:r>
              <a:rPr lang="ru-RU" i="1" dirty="0" smtClean="0"/>
              <a:t>Глазами смотрят вверх, вниз.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  <p:pic>
        <p:nvPicPr>
          <p:cNvPr id="1026" name="Picture 2" descr="C:\Users\user\Desktop\СВЕТИНО ГЛАЗКИ\most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000240"/>
            <a:ext cx="3429024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Вверх морковку подними, на нее ты посмотри.</a:t>
            </a:r>
          </a:p>
          <a:p>
            <a:r>
              <a:rPr lang="ru-RU" i="1" dirty="0" smtClean="0"/>
              <a:t>Смотрят вверх.</a:t>
            </a:r>
            <a:endParaRPr lang="ru-RU" dirty="0" smtClean="0"/>
          </a:p>
          <a:p>
            <a:r>
              <a:rPr lang="ru-RU" dirty="0" smtClean="0"/>
              <a:t>Только глазками смотри:  вверх-вниз, вправо-влево.</a:t>
            </a:r>
          </a:p>
          <a:p>
            <a:r>
              <a:rPr lang="ru-RU" i="1" dirty="0" smtClean="0"/>
              <a:t>Глазами смотрят вверх-вниз, вправо-влево.</a:t>
            </a:r>
            <a:endParaRPr lang="ru-RU" dirty="0" smtClean="0"/>
          </a:p>
          <a:p>
            <a:r>
              <a:rPr lang="ru-RU" dirty="0" err="1" smtClean="0"/>
              <a:t>Ай-да</a:t>
            </a:r>
            <a:r>
              <a:rPr lang="ru-RU" dirty="0" smtClean="0"/>
              <a:t> заинька, умелый! Глазками моргает.</a:t>
            </a:r>
          </a:p>
          <a:p>
            <a:r>
              <a:rPr lang="ru-RU" i="1" dirty="0" smtClean="0"/>
              <a:t>Моргают глазками.</a:t>
            </a:r>
            <a:endParaRPr lang="ru-RU" dirty="0" smtClean="0"/>
          </a:p>
          <a:p>
            <a:r>
              <a:rPr lang="ru-RU" dirty="0" smtClean="0"/>
              <a:t>Глазки закрывают.</a:t>
            </a:r>
          </a:p>
          <a:p>
            <a:r>
              <a:rPr lang="ru-RU" i="1" dirty="0" smtClean="0"/>
              <a:t>Глазки закрывают.</a:t>
            </a:r>
            <a:endParaRPr lang="ru-RU" dirty="0" smtClean="0"/>
          </a:p>
          <a:p>
            <a:r>
              <a:rPr lang="ru-RU" dirty="0" smtClean="0"/>
              <a:t>Зайчики морковки взяли, с ними весело плясали.</a:t>
            </a:r>
          </a:p>
          <a:p>
            <a:r>
              <a:rPr lang="ru-RU" i="1" dirty="0" smtClean="0"/>
              <a:t>(Мы будем прыгать, как зайчики :) 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pic>
        <p:nvPicPr>
          <p:cNvPr id="2050" name="Picture 2" descr="C:\Users\user\Desktop\СВЕТИНО ГЛАЗКИ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643050"/>
            <a:ext cx="3893339" cy="333714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Белка дятла поджидала,</a:t>
            </a:r>
          </a:p>
          <a:p>
            <a:r>
              <a:rPr lang="ru-RU" i="1" dirty="0" smtClean="0"/>
              <a:t>Резко перемещают взгляд вправо- влево.</a:t>
            </a:r>
            <a:endParaRPr lang="ru-RU" dirty="0" smtClean="0"/>
          </a:p>
          <a:p>
            <a:r>
              <a:rPr lang="ru-RU" dirty="0" smtClean="0"/>
              <a:t>Гостя вкусно угощала.</a:t>
            </a:r>
          </a:p>
          <a:p>
            <a:r>
              <a:rPr lang="ru-RU" dirty="0" smtClean="0"/>
              <a:t>Ну-ка дятел посмотри!</a:t>
            </a:r>
          </a:p>
          <a:p>
            <a:r>
              <a:rPr lang="ru-RU" i="1" dirty="0" smtClean="0"/>
              <a:t>Смотрят вверх-вниз.</a:t>
            </a:r>
            <a:endParaRPr lang="ru-RU" dirty="0" smtClean="0"/>
          </a:p>
          <a:p>
            <a:r>
              <a:rPr lang="ru-RU" dirty="0" smtClean="0"/>
              <a:t>Вот орехи-1,2,3.</a:t>
            </a:r>
          </a:p>
          <a:p>
            <a:r>
              <a:rPr lang="ru-RU" dirty="0" smtClean="0"/>
              <a:t>Пообедал дятел с белкой</a:t>
            </a:r>
          </a:p>
          <a:p>
            <a:r>
              <a:rPr lang="ru-RU" i="1" dirty="0" smtClean="0"/>
              <a:t>Моргают глазками.</a:t>
            </a:r>
            <a:endParaRPr lang="ru-RU" dirty="0" smtClean="0"/>
          </a:p>
          <a:p>
            <a:r>
              <a:rPr lang="ru-RU" dirty="0" smtClean="0"/>
              <a:t>И пошел играть в горелки.</a:t>
            </a:r>
          </a:p>
          <a:p>
            <a:r>
              <a:rPr lang="ru-RU" i="1" dirty="0" smtClean="0"/>
              <a:t>Закрывают глаза, гладят веки указательным пальцем.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3074" name="Picture 2" descr="C:\Users\user\Desktop\СВЕТИНО ГЛАЗКИ\c9d5624ddefa0999df02c7f33bc60e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314" y="2143116"/>
            <a:ext cx="3883982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СТРЕКОЗА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Вот какая стрекоза- как горошины глаза.</a:t>
            </a:r>
          </a:p>
          <a:p>
            <a:r>
              <a:rPr lang="ru-RU" i="1" dirty="0" smtClean="0"/>
              <a:t>Пальцами делают очки.</a:t>
            </a:r>
            <a:endParaRPr lang="ru-RU" dirty="0" smtClean="0"/>
          </a:p>
          <a:p>
            <a:r>
              <a:rPr lang="ru-RU" dirty="0" smtClean="0"/>
              <a:t>Влево- вправо, назад- вперед-</a:t>
            </a:r>
          </a:p>
          <a:p>
            <a:r>
              <a:rPr lang="ru-RU" i="1" dirty="0" smtClean="0"/>
              <a:t>Глазами смотрят вправо- влево.</a:t>
            </a:r>
            <a:endParaRPr lang="ru-RU" dirty="0" smtClean="0"/>
          </a:p>
          <a:p>
            <a:r>
              <a:rPr lang="ru-RU" dirty="0" smtClean="0"/>
              <a:t>Ну, совсем как вертолет.</a:t>
            </a:r>
          </a:p>
          <a:p>
            <a:r>
              <a:rPr lang="ru-RU" i="1" dirty="0" smtClean="0"/>
              <a:t>Круговые движения глаз.</a:t>
            </a:r>
            <a:endParaRPr lang="ru-RU" dirty="0" smtClean="0"/>
          </a:p>
          <a:p>
            <a:r>
              <a:rPr lang="ru-RU" dirty="0" smtClean="0"/>
              <a:t>Мы летаем высоко.</a:t>
            </a:r>
          </a:p>
          <a:p>
            <a:r>
              <a:rPr lang="ru-RU" i="1" dirty="0" smtClean="0"/>
              <a:t>Смотрят вверх.</a:t>
            </a:r>
            <a:endParaRPr lang="ru-RU" dirty="0" smtClean="0"/>
          </a:p>
          <a:p>
            <a:r>
              <a:rPr lang="ru-RU" dirty="0" smtClean="0"/>
              <a:t>Мы летаем низко.</a:t>
            </a:r>
          </a:p>
          <a:p>
            <a:r>
              <a:rPr lang="ru-RU" i="1" dirty="0" smtClean="0"/>
              <a:t>Смотрят вниз.</a:t>
            </a:r>
            <a:endParaRPr lang="ru-RU" dirty="0" smtClean="0"/>
          </a:p>
          <a:p>
            <a:r>
              <a:rPr lang="ru-RU" dirty="0" smtClean="0"/>
              <a:t>Мы летаем далеко.</a:t>
            </a:r>
          </a:p>
          <a:p>
            <a:r>
              <a:rPr lang="ru-RU" i="1" dirty="0" smtClean="0"/>
              <a:t>Смотрят вперед.</a:t>
            </a:r>
            <a:endParaRPr lang="ru-RU" dirty="0" smtClean="0"/>
          </a:p>
          <a:p>
            <a:r>
              <a:rPr lang="ru-RU" dirty="0" smtClean="0"/>
              <a:t>Мы летаем близко.</a:t>
            </a:r>
          </a:p>
          <a:p>
            <a:r>
              <a:rPr lang="ru-RU" i="1" dirty="0" smtClean="0"/>
              <a:t>Смотрят вниз.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/>
          </a:p>
        </p:txBody>
      </p:sp>
      <p:pic>
        <p:nvPicPr>
          <p:cNvPr id="4098" name="Picture 2" descr="C:\Users\user\Desktop\СВЕТИНО ГЛАЗКИ\dragonf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14422"/>
            <a:ext cx="3742930" cy="52737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КОШКА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Вот окошко распахнулось,</a:t>
            </a:r>
          </a:p>
          <a:p>
            <a:r>
              <a:rPr lang="ru-RU" i="1" dirty="0" smtClean="0"/>
              <a:t>Разводят руки в стороны.</a:t>
            </a:r>
            <a:endParaRPr lang="ru-RU" dirty="0" smtClean="0"/>
          </a:p>
          <a:p>
            <a:r>
              <a:rPr lang="ru-RU" dirty="0" smtClean="0"/>
              <a:t>Кошка вышла на карниз.</a:t>
            </a:r>
          </a:p>
          <a:p>
            <a:r>
              <a:rPr lang="ru-RU" i="1" dirty="0" smtClean="0"/>
              <a:t>Имитируют мягкую, грациозную походку кошки.</a:t>
            </a:r>
            <a:endParaRPr lang="ru-RU" dirty="0" smtClean="0"/>
          </a:p>
          <a:p>
            <a:r>
              <a:rPr lang="ru-RU" dirty="0" smtClean="0"/>
              <a:t>Посмотрела кошка вверх.</a:t>
            </a:r>
          </a:p>
          <a:p>
            <a:r>
              <a:rPr lang="ru-RU" i="1" dirty="0" smtClean="0"/>
              <a:t>Смотрят вверх.</a:t>
            </a:r>
            <a:endParaRPr lang="ru-RU" dirty="0" smtClean="0"/>
          </a:p>
          <a:p>
            <a:r>
              <a:rPr lang="ru-RU" dirty="0" smtClean="0"/>
              <a:t>Посмотрела кошка вниз.</a:t>
            </a:r>
          </a:p>
          <a:p>
            <a:r>
              <a:rPr lang="ru-RU" i="1" dirty="0" smtClean="0"/>
              <a:t>Смотрят вниз.</a:t>
            </a:r>
            <a:endParaRPr lang="ru-RU" dirty="0" smtClean="0"/>
          </a:p>
          <a:p>
            <a:r>
              <a:rPr lang="ru-RU" dirty="0" smtClean="0"/>
              <a:t>Вот налево повернулась.</a:t>
            </a:r>
          </a:p>
          <a:p>
            <a:r>
              <a:rPr lang="ru-RU" i="1" dirty="0" smtClean="0"/>
              <a:t>Смотрят влево.</a:t>
            </a:r>
            <a:endParaRPr lang="ru-RU" dirty="0" smtClean="0"/>
          </a:p>
          <a:p>
            <a:r>
              <a:rPr lang="ru-RU" dirty="0" smtClean="0"/>
              <a:t>Проводила взглядом мух.</a:t>
            </a:r>
          </a:p>
          <a:p>
            <a:r>
              <a:rPr lang="ru-RU" i="1" dirty="0" smtClean="0"/>
              <a:t>Взглядом проводят «муху» от левого плеча к правому.</a:t>
            </a:r>
            <a:endParaRPr lang="ru-RU" dirty="0" smtClean="0"/>
          </a:p>
          <a:p>
            <a:r>
              <a:rPr lang="ru-RU" dirty="0" smtClean="0"/>
              <a:t>Потянулась, улыбнулась</a:t>
            </a:r>
          </a:p>
          <a:p>
            <a:r>
              <a:rPr lang="ru-RU" dirty="0" smtClean="0"/>
              <a:t>И уселась на карниз.</a:t>
            </a:r>
          </a:p>
          <a:p>
            <a:r>
              <a:rPr lang="ru-RU" i="1" dirty="0" smtClean="0"/>
              <a:t>Дети приседают.</a:t>
            </a:r>
            <a:endParaRPr lang="ru-RU" dirty="0" smtClean="0"/>
          </a:p>
          <a:p>
            <a:r>
              <a:rPr lang="ru-RU" dirty="0" smtClean="0"/>
              <a:t>Глаза вправо отвела,</a:t>
            </a:r>
          </a:p>
          <a:p>
            <a:r>
              <a:rPr lang="ru-RU" dirty="0" smtClean="0"/>
              <a:t>Посмотрела на кота.</a:t>
            </a:r>
          </a:p>
          <a:p>
            <a:r>
              <a:rPr lang="ru-RU" i="1" dirty="0" smtClean="0"/>
              <a:t>Смотрят прямо.</a:t>
            </a:r>
            <a:endParaRPr lang="ru-RU" dirty="0" smtClean="0"/>
          </a:p>
          <a:p>
            <a:r>
              <a:rPr lang="ru-RU" dirty="0" smtClean="0"/>
              <a:t>И закрыла их руками.</a:t>
            </a:r>
          </a:p>
          <a:p>
            <a:r>
              <a:rPr lang="ru-RU" i="1" dirty="0" smtClean="0"/>
              <a:t>Закрывают глаза руками.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5122" name="Picture 2" descr="C:\Users\user\Desktop\СВЕТИНО ГЛАЗКИ\68263640_kosh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2942670" cy="489938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ДОЖДИК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Дождик, дождик, пуще лей.</a:t>
            </a:r>
          </a:p>
          <a:p>
            <a:r>
              <a:rPr lang="ru-RU" i="1" dirty="0" smtClean="0"/>
              <a:t>Смотрят вверх.</a:t>
            </a:r>
            <a:endParaRPr lang="ru-RU" dirty="0" smtClean="0"/>
          </a:p>
          <a:p>
            <a:r>
              <a:rPr lang="ru-RU" dirty="0" smtClean="0"/>
              <a:t>Капель, капель не жалей.</a:t>
            </a:r>
          </a:p>
          <a:p>
            <a:r>
              <a:rPr lang="ru-RU" i="1" dirty="0" smtClean="0"/>
              <a:t>Смотрят вниз.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Только нас не замочи.</a:t>
            </a:r>
          </a:p>
          <a:p>
            <a:r>
              <a:rPr lang="ru-RU" i="1" dirty="0" smtClean="0"/>
              <a:t>Делают круговые движения глазами.</a:t>
            </a:r>
            <a:endParaRPr lang="ru-RU" dirty="0" smtClean="0"/>
          </a:p>
          <a:p>
            <a:r>
              <a:rPr lang="ru-RU" dirty="0" smtClean="0"/>
              <a:t>Зря в окошко не стучи.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СВЕТИНО ГЛАЗКИ\49523060_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000240"/>
            <a:ext cx="3731585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456</Words>
  <Application>Microsoft Office PowerPoint</Application>
  <PresentationFormat>Экран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Гимнастика для глаз в стихах (здоровьесберегающие  технологии с применением ТСО) </vt:lpstr>
      <vt:lpstr>Советы по профилактике зрительного утомления и нарушения зрения у детей</vt:lpstr>
      <vt:lpstr>Как это делаем мы?</vt:lpstr>
      <vt:lpstr>МОСТИК</vt:lpstr>
      <vt:lpstr>ЗАЯЦ</vt:lpstr>
      <vt:lpstr>БЕЛКА</vt:lpstr>
      <vt:lpstr>СТРЕКОЗА</vt:lpstr>
      <vt:lpstr>КОШКА</vt:lpstr>
      <vt:lpstr>ДОЖДИК</vt:lpstr>
      <vt:lpstr>БУРАТИНО</vt:lpstr>
      <vt:lpstr>ТЕРЕМОК</vt:lpstr>
      <vt:lpstr>ВЕТЕР</vt:lpstr>
      <vt:lpstr>ЛУЧИК СОЛНЦА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«Сказки про глазки» (гимнастика для глаз в стихах) </dc:title>
  <dc:creator>ЯКУЩИНА</dc:creator>
  <cp:lastModifiedBy>SPb</cp:lastModifiedBy>
  <cp:revision>11</cp:revision>
  <dcterms:created xsi:type="dcterms:W3CDTF">2011-10-30T07:00:04Z</dcterms:created>
  <dcterms:modified xsi:type="dcterms:W3CDTF">2012-03-16T11:57:12Z</dcterms:modified>
</cp:coreProperties>
</file>