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57" r:id="rId8"/>
    <p:sldId id="258" r:id="rId9"/>
    <p:sldId id="260" r:id="rId10"/>
    <p:sldId id="259" r:id="rId11"/>
    <p:sldId id="261" r:id="rId12"/>
    <p:sldId id="262" r:id="rId13"/>
    <p:sldId id="280" r:id="rId14"/>
    <p:sldId id="267" r:id="rId15"/>
    <p:sldId id="276" r:id="rId16"/>
    <p:sldId id="278" r:id="rId17"/>
    <p:sldId id="282" r:id="rId18"/>
    <p:sldId id="283" r:id="rId19"/>
    <p:sldId id="275" r:id="rId20"/>
    <p:sldId id="279" r:id="rId21"/>
    <p:sldId id="286" r:id="rId22"/>
  </p:sldIdLst>
  <p:sldSz cx="9144000" cy="6858000" type="screen4x3"/>
  <p:notesSz cx="6873875" cy="10063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32079-AEF0-411B-A90D-4994118A1A71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A404C0-A01B-4733-8721-D4BB9B98882F}">
      <dgm:prSet phldrT="[Текст]"/>
      <dgm:spPr/>
      <dgm:t>
        <a:bodyPr/>
        <a:lstStyle/>
        <a:p>
          <a:r>
            <a:rPr lang="ru-RU" dirty="0" smtClean="0"/>
            <a:t>Словесные методы</a:t>
          </a:r>
          <a:endParaRPr lang="ru-RU" dirty="0"/>
        </a:p>
      </dgm:t>
    </dgm:pt>
    <dgm:pt modelId="{9F3A7E29-9B79-4DF2-9252-ED73BBA73BE5}" type="parTrans" cxnId="{D98E202B-F142-4515-8723-DB17C5BE7976}">
      <dgm:prSet/>
      <dgm:spPr/>
      <dgm:t>
        <a:bodyPr/>
        <a:lstStyle/>
        <a:p>
          <a:endParaRPr lang="ru-RU"/>
        </a:p>
      </dgm:t>
    </dgm:pt>
    <dgm:pt modelId="{8CA265EC-07D0-479F-A4CD-9A69B1DC47EB}" type="sibTrans" cxnId="{D98E202B-F142-4515-8723-DB17C5BE7976}">
      <dgm:prSet/>
      <dgm:spPr/>
      <dgm:t>
        <a:bodyPr/>
        <a:lstStyle/>
        <a:p>
          <a:endParaRPr lang="ru-RU"/>
        </a:p>
      </dgm:t>
    </dgm:pt>
    <dgm:pt modelId="{1F9EDF61-2696-4FE4-8BE3-5EBD57947349}">
      <dgm:prSet phldrT="[Текст]"/>
      <dgm:spPr/>
      <dgm:t>
        <a:bodyPr/>
        <a:lstStyle/>
        <a:p>
          <a:r>
            <a:rPr lang="ru-RU" dirty="0" smtClean="0"/>
            <a:t>Рассказ педагога</a:t>
          </a:r>
          <a:endParaRPr lang="ru-RU" dirty="0"/>
        </a:p>
      </dgm:t>
    </dgm:pt>
    <dgm:pt modelId="{CC92B2C6-A721-44EC-9BC6-C4DD5B5609B2}" type="parTrans" cxnId="{12222B9D-D02F-400E-81A9-DCC42A89C488}">
      <dgm:prSet/>
      <dgm:spPr/>
      <dgm:t>
        <a:bodyPr/>
        <a:lstStyle/>
        <a:p>
          <a:endParaRPr lang="ru-RU"/>
        </a:p>
      </dgm:t>
    </dgm:pt>
    <dgm:pt modelId="{6E3AC33A-D9B6-49C0-872F-3574956A54EB}" type="sibTrans" cxnId="{12222B9D-D02F-400E-81A9-DCC42A89C488}">
      <dgm:prSet/>
      <dgm:spPr/>
      <dgm:t>
        <a:bodyPr/>
        <a:lstStyle/>
        <a:p>
          <a:endParaRPr lang="ru-RU"/>
        </a:p>
      </dgm:t>
    </dgm:pt>
    <dgm:pt modelId="{A3B4D30F-5DFD-4827-BE1C-E683BA540B8A}">
      <dgm:prSet phldrT="[Текст]"/>
      <dgm:spPr/>
      <dgm:t>
        <a:bodyPr/>
        <a:lstStyle/>
        <a:p>
          <a:r>
            <a:rPr lang="ru-RU" dirty="0" smtClean="0"/>
            <a:t>Наглядные методы</a:t>
          </a:r>
          <a:endParaRPr lang="ru-RU" dirty="0"/>
        </a:p>
      </dgm:t>
    </dgm:pt>
    <dgm:pt modelId="{801138CA-1A78-45F1-9327-EDC79DAD389F}" type="parTrans" cxnId="{DACBFD68-DEEE-4FD7-B22A-9211178C2885}">
      <dgm:prSet/>
      <dgm:spPr/>
      <dgm:t>
        <a:bodyPr/>
        <a:lstStyle/>
        <a:p>
          <a:endParaRPr lang="ru-RU"/>
        </a:p>
      </dgm:t>
    </dgm:pt>
    <dgm:pt modelId="{341D2A94-D6F5-4BBE-95C4-D25AE4F66255}" type="sibTrans" cxnId="{DACBFD68-DEEE-4FD7-B22A-9211178C2885}">
      <dgm:prSet/>
      <dgm:spPr/>
      <dgm:t>
        <a:bodyPr/>
        <a:lstStyle/>
        <a:p>
          <a:endParaRPr lang="ru-RU"/>
        </a:p>
      </dgm:t>
    </dgm:pt>
    <dgm:pt modelId="{67CA8CC5-C394-40EC-AE4C-CC58AC0F3D92}">
      <dgm:prSet phldrT="[Текст]"/>
      <dgm:spPr/>
      <dgm:t>
        <a:bodyPr/>
        <a:lstStyle/>
        <a:p>
          <a:r>
            <a:rPr lang="ru-RU" dirty="0" smtClean="0"/>
            <a:t>Наблюдение</a:t>
          </a:r>
          <a:endParaRPr lang="ru-RU" dirty="0"/>
        </a:p>
      </dgm:t>
    </dgm:pt>
    <dgm:pt modelId="{B20E1148-EFD9-4E21-99B7-AA96E44C2C06}" type="parTrans" cxnId="{255A1D7B-FC47-4996-80C9-F62A5FEC6BDF}">
      <dgm:prSet/>
      <dgm:spPr/>
      <dgm:t>
        <a:bodyPr/>
        <a:lstStyle/>
        <a:p>
          <a:endParaRPr lang="ru-RU"/>
        </a:p>
      </dgm:t>
    </dgm:pt>
    <dgm:pt modelId="{CE92C430-EEEC-4342-8A7A-9C937086F7EE}" type="sibTrans" cxnId="{255A1D7B-FC47-4996-80C9-F62A5FEC6BDF}">
      <dgm:prSet/>
      <dgm:spPr/>
      <dgm:t>
        <a:bodyPr/>
        <a:lstStyle/>
        <a:p>
          <a:endParaRPr lang="ru-RU"/>
        </a:p>
      </dgm:t>
    </dgm:pt>
    <dgm:pt modelId="{CBB10A65-5EFE-4D3D-8F22-08FE36B70481}">
      <dgm:prSet phldrT="[Текст]"/>
      <dgm:spPr/>
      <dgm:t>
        <a:bodyPr/>
        <a:lstStyle/>
        <a:p>
          <a:r>
            <a:rPr lang="ru-RU" dirty="0" smtClean="0"/>
            <a:t>Практические методы</a:t>
          </a:r>
          <a:endParaRPr lang="ru-RU" dirty="0"/>
        </a:p>
      </dgm:t>
    </dgm:pt>
    <dgm:pt modelId="{3B8E8F8C-7AA4-474A-82C1-9A8F6930A6F4}" type="parTrans" cxnId="{444D4C4B-8A7C-4A26-BDDD-5872F2DEB6AF}">
      <dgm:prSet/>
      <dgm:spPr/>
      <dgm:t>
        <a:bodyPr/>
        <a:lstStyle/>
        <a:p>
          <a:endParaRPr lang="ru-RU"/>
        </a:p>
      </dgm:t>
    </dgm:pt>
    <dgm:pt modelId="{5D66300D-26E2-43FB-99EB-2DC303C56F02}" type="sibTrans" cxnId="{444D4C4B-8A7C-4A26-BDDD-5872F2DEB6AF}">
      <dgm:prSet/>
      <dgm:spPr/>
      <dgm:t>
        <a:bodyPr/>
        <a:lstStyle/>
        <a:p>
          <a:endParaRPr lang="ru-RU"/>
        </a:p>
      </dgm:t>
    </dgm:pt>
    <dgm:pt modelId="{67FC78C4-FD7F-479E-B761-CD3C351355D6}">
      <dgm:prSet phldrT="[Текст]"/>
      <dgm:spPr/>
      <dgm:t>
        <a:bodyPr/>
        <a:lstStyle/>
        <a:p>
          <a:r>
            <a:rPr lang="ru-RU" dirty="0" smtClean="0"/>
            <a:t>Упражнения</a:t>
          </a:r>
          <a:endParaRPr lang="ru-RU" dirty="0"/>
        </a:p>
      </dgm:t>
    </dgm:pt>
    <dgm:pt modelId="{1CC63A06-7DDB-4253-BB12-E5853A5FE7EE}" type="parTrans" cxnId="{68B76265-90E1-4AC3-B766-26E6557FA3D5}">
      <dgm:prSet/>
      <dgm:spPr/>
      <dgm:t>
        <a:bodyPr/>
        <a:lstStyle/>
        <a:p>
          <a:endParaRPr lang="ru-RU"/>
        </a:p>
      </dgm:t>
    </dgm:pt>
    <dgm:pt modelId="{E7DEA415-2ABC-4F86-9BB4-A2C77AD4DE1A}" type="sibTrans" cxnId="{68B76265-90E1-4AC3-B766-26E6557FA3D5}">
      <dgm:prSet/>
      <dgm:spPr/>
      <dgm:t>
        <a:bodyPr/>
        <a:lstStyle/>
        <a:p>
          <a:endParaRPr lang="ru-RU"/>
        </a:p>
      </dgm:t>
    </dgm:pt>
    <dgm:pt modelId="{B0332C97-11F9-4050-9C67-D4671BDA0F69}">
      <dgm:prSet phldrT="[Текст]"/>
      <dgm:spPr/>
      <dgm:t>
        <a:bodyPr/>
        <a:lstStyle/>
        <a:p>
          <a:r>
            <a:rPr lang="ru-RU" dirty="0" smtClean="0"/>
            <a:t>Рассказы детей</a:t>
          </a:r>
          <a:endParaRPr lang="ru-RU" dirty="0"/>
        </a:p>
      </dgm:t>
    </dgm:pt>
    <dgm:pt modelId="{90B6B16F-BB86-4C39-BEEA-A06CBC67F87A}" type="parTrans" cxnId="{8FBA7FB3-62A3-488B-B553-48AECD173069}">
      <dgm:prSet/>
      <dgm:spPr/>
      <dgm:t>
        <a:bodyPr/>
        <a:lstStyle/>
        <a:p>
          <a:endParaRPr lang="ru-RU"/>
        </a:p>
      </dgm:t>
    </dgm:pt>
    <dgm:pt modelId="{160A078B-5D5D-4EC5-A8BB-FB5CB1A94728}" type="sibTrans" cxnId="{8FBA7FB3-62A3-488B-B553-48AECD173069}">
      <dgm:prSet/>
      <dgm:spPr/>
      <dgm:t>
        <a:bodyPr/>
        <a:lstStyle/>
        <a:p>
          <a:endParaRPr lang="ru-RU"/>
        </a:p>
      </dgm:t>
    </dgm:pt>
    <dgm:pt modelId="{1C1F1CDB-C1F1-4ADC-90EA-33C3DDE9399D}">
      <dgm:prSet phldrT="[Текст]"/>
      <dgm:spPr/>
      <dgm:t>
        <a:bodyPr/>
        <a:lstStyle/>
        <a:p>
          <a:r>
            <a:rPr lang="ru-RU" dirty="0" smtClean="0"/>
            <a:t>Беседа</a:t>
          </a:r>
          <a:endParaRPr lang="ru-RU" dirty="0"/>
        </a:p>
      </dgm:t>
    </dgm:pt>
    <dgm:pt modelId="{62DD0902-73B6-4060-8F34-09905EAAC742}" type="parTrans" cxnId="{38307D82-0621-42F0-87A9-14A2BA3FB516}">
      <dgm:prSet/>
      <dgm:spPr/>
      <dgm:t>
        <a:bodyPr/>
        <a:lstStyle/>
        <a:p>
          <a:endParaRPr lang="ru-RU"/>
        </a:p>
      </dgm:t>
    </dgm:pt>
    <dgm:pt modelId="{3ADC69ED-769A-47B5-B370-5D36C9D4BD48}" type="sibTrans" cxnId="{38307D82-0621-42F0-87A9-14A2BA3FB516}">
      <dgm:prSet/>
      <dgm:spPr/>
      <dgm:t>
        <a:bodyPr/>
        <a:lstStyle/>
        <a:p>
          <a:endParaRPr lang="ru-RU"/>
        </a:p>
      </dgm:t>
    </dgm:pt>
    <dgm:pt modelId="{EE042823-8817-41AD-B413-488851BA0492}">
      <dgm:prSet phldrT="[Текст]"/>
      <dgm:spPr/>
      <dgm:t>
        <a:bodyPr/>
        <a:lstStyle/>
        <a:p>
          <a:r>
            <a:rPr lang="ru-RU" dirty="0" smtClean="0"/>
            <a:t>Чтение ,стихи</a:t>
          </a:r>
          <a:endParaRPr lang="ru-RU" dirty="0"/>
        </a:p>
      </dgm:t>
    </dgm:pt>
    <dgm:pt modelId="{65A3B3E6-CBF4-4CF7-A273-CA173D830268}" type="parTrans" cxnId="{595E80D1-48FE-4A72-AF7D-1844C4ABEFCC}">
      <dgm:prSet/>
      <dgm:spPr/>
      <dgm:t>
        <a:bodyPr/>
        <a:lstStyle/>
        <a:p>
          <a:endParaRPr lang="ru-RU"/>
        </a:p>
      </dgm:t>
    </dgm:pt>
    <dgm:pt modelId="{675C8D66-DF29-469C-8A57-0EC35A2E9851}" type="sibTrans" cxnId="{595E80D1-48FE-4A72-AF7D-1844C4ABEFCC}">
      <dgm:prSet/>
      <dgm:spPr/>
      <dgm:t>
        <a:bodyPr/>
        <a:lstStyle/>
        <a:p>
          <a:endParaRPr lang="ru-RU"/>
        </a:p>
      </dgm:t>
    </dgm:pt>
    <dgm:pt modelId="{75F02D4E-89FB-4687-BD29-12B7FB72FFF5}">
      <dgm:prSet phldrT="[Текст]"/>
      <dgm:spPr/>
      <dgm:t>
        <a:bodyPr/>
        <a:lstStyle/>
        <a:p>
          <a:r>
            <a:rPr lang="ru-RU" dirty="0" smtClean="0"/>
            <a:t>игры</a:t>
          </a:r>
        </a:p>
        <a:p>
          <a:endParaRPr lang="ru-RU" dirty="0"/>
        </a:p>
      </dgm:t>
    </dgm:pt>
    <dgm:pt modelId="{B16DE3D4-1529-48D3-A746-1DC67C07ADBD}" type="parTrans" cxnId="{E20964B0-5B4D-425C-BE9A-42B3057D5796}">
      <dgm:prSet/>
      <dgm:spPr/>
      <dgm:t>
        <a:bodyPr/>
        <a:lstStyle/>
        <a:p>
          <a:endParaRPr lang="ru-RU"/>
        </a:p>
      </dgm:t>
    </dgm:pt>
    <dgm:pt modelId="{4EE085F1-BB3D-4E79-A1A9-0936559E7C94}" type="sibTrans" cxnId="{E20964B0-5B4D-425C-BE9A-42B3057D5796}">
      <dgm:prSet/>
      <dgm:spPr/>
      <dgm:t>
        <a:bodyPr/>
        <a:lstStyle/>
        <a:p>
          <a:endParaRPr lang="ru-RU"/>
        </a:p>
      </dgm:t>
    </dgm:pt>
    <dgm:pt modelId="{E603F9E3-F9A4-44A0-ADAA-828234A11295}">
      <dgm:prSet phldrT="[Текст]"/>
      <dgm:spPr/>
      <dgm:t>
        <a:bodyPr/>
        <a:lstStyle/>
        <a:p>
          <a:r>
            <a:rPr lang="ru-RU" dirty="0" smtClean="0"/>
            <a:t>Анализ изображений, таблиц, муляжей, схем</a:t>
          </a:r>
          <a:endParaRPr lang="ru-RU" dirty="0"/>
        </a:p>
      </dgm:t>
    </dgm:pt>
    <dgm:pt modelId="{9DAA7DB1-87DF-47E2-AA10-BC5F0D2A6A45}" type="parTrans" cxnId="{C702180D-7901-4E92-B88B-801D8062BC1A}">
      <dgm:prSet/>
      <dgm:spPr/>
      <dgm:t>
        <a:bodyPr/>
        <a:lstStyle/>
        <a:p>
          <a:endParaRPr lang="ru-RU"/>
        </a:p>
      </dgm:t>
    </dgm:pt>
    <dgm:pt modelId="{D2A2E23B-4B55-4584-97BD-C3CC3B5D92D5}" type="sibTrans" cxnId="{C702180D-7901-4E92-B88B-801D8062BC1A}">
      <dgm:prSet/>
      <dgm:spPr/>
      <dgm:t>
        <a:bodyPr/>
        <a:lstStyle/>
        <a:p>
          <a:endParaRPr lang="ru-RU"/>
        </a:p>
      </dgm:t>
    </dgm:pt>
    <dgm:pt modelId="{04E5370E-202B-4D01-8D01-3851CC4C8F57}">
      <dgm:prSet phldrT="[Текст]"/>
      <dgm:spPr/>
      <dgm:t>
        <a:bodyPr/>
        <a:lstStyle/>
        <a:p>
          <a:r>
            <a:rPr lang="ru-RU" dirty="0" smtClean="0"/>
            <a:t>Слайды, диафильмы, кинофильмы</a:t>
          </a:r>
          <a:endParaRPr lang="ru-RU" dirty="0"/>
        </a:p>
      </dgm:t>
    </dgm:pt>
    <dgm:pt modelId="{5251D42F-A911-4847-B359-32A6EF01E1AE}" type="parTrans" cxnId="{9256E46D-C522-4A22-857C-B41D8C837134}">
      <dgm:prSet/>
      <dgm:spPr/>
      <dgm:t>
        <a:bodyPr/>
        <a:lstStyle/>
        <a:p>
          <a:endParaRPr lang="ru-RU"/>
        </a:p>
      </dgm:t>
    </dgm:pt>
    <dgm:pt modelId="{34070B15-DFEA-4AB0-B024-53BAC5E8F2BB}" type="sibTrans" cxnId="{9256E46D-C522-4A22-857C-B41D8C837134}">
      <dgm:prSet/>
      <dgm:spPr/>
      <dgm:t>
        <a:bodyPr/>
        <a:lstStyle/>
        <a:p>
          <a:endParaRPr lang="ru-RU"/>
        </a:p>
      </dgm:t>
    </dgm:pt>
    <dgm:pt modelId="{8F19295B-8167-49D8-98B7-BDA77D161C41}">
      <dgm:prSet phldrT="[Текст]"/>
      <dgm:spPr/>
      <dgm:t>
        <a:bodyPr/>
        <a:lstStyle/>
        <a:p>
          <a:r>
            <a:rPr lang="ru-RU" dirty="0" smtClean="0"/>
            <a:t>Театрализованная деятельность</a:t>
          </a:r>
          <a:endParaRPr lang="ru-RU" dirty="0"/>
        </a:p>
      </dgm:t>
    </dgm:pt>
    <dgm:pt modelId="{828429F1-8240-474E-81E5-A764E59CC6A4}" type="parTrans" cxnId="{4D1DDBB5-5C62-448C-85C5-65F4AFFD5FD7}">
      <dgm:prSet/>
      <dgm:spPr/>
      <dgm:t>
        <a:bodyPr/>
        <a:lstStyle/>
        <a:p>
          <a:endParaRPr lang="ru-RU"/>
        </a:p>
      </dgm:t>
    </dgm:pt>
    <dgm:pt modelId="{9B0E85D1-321B-456F-AF5A-6CD18DDE5B97}" type="sibTrans" cxnId="{4D1DDBB5-5C62-448C-85C5-65F4AFFD5FD7}">
      <dgm:prSet/>
      <dgm:spPr/>
      <dgm:t>
        <a:bodyPr/>
        <a:lstStyle/>
        <a:p>
          <a:endParaRPr lang="ru-RU"/>
        </a:p>
      </dgm:t>
    </dgm:pt>
    <dgm:pt modelId="{DFED0985-2EA0-4BB3-BD11-25209CAF07C6}">
      <dgm:prSet phldrT="[Текст]"/>
      <dgm:spPr/>
      <dgm:t>
        <a:bodyPr/>
        <a:lstStyle/>
        <a:p>
          <a:r>
            <a:rPr lang="ru-RU" dirty="0" smtClean="0"/>
            <a:t>Личный пример взрослого</a:t>
          </a:r>
          <a:endParaRPr lang="ru-RU" dirty="0"/>
        </a:p>
      </dgm:t>
    </dgm:pt>
    <dgm:pt modelId="{E72D505E-F5B9-45CD-830B-86181A5A7B1C}" type="parTrans" cxnId="{7D2D78DA-E4FC-42CF-8926-5961E2536752}">
      <dgm:prSet/>
      <dgm:spPr/>
      <dgm:t>
        <a:bodyPr/>
        <a:lstStyle/>
        <a:p>
          <a:endParaRPr lang="ru-RU"/>
        </a:p>
      </dgm:t>
    </dgm:pt>
    <dgm:pt modelId="{8DD7F3C6-CAFB-4647-A347-7DE62D48F615}" type="sibTrans" cxnId="{7D2D78DA-E4FC-42CF-8926-5961E2536752}">
      <dgm:prSet/>
      <dgm:spPr/>
      <dgm:t>
        <a:bodyPr/>
        <a:lstStyle/>
        <a:p>
          <a:endParaRPr lang="ru-RU"/>
        </a:p>
      </dgm:t>
    </dgm:pt>
    <dgm:pt modelId="{4A22C952-6484-4C91-AD72-F0F843636885}">
      <dgm:prSet phldrT="[Текст]"/>
      <dgm:spPr/>
      <dgm:t>
        <a:bodyPr/>
        <a:lstStyle/>
        <a:p>
          <a:r>
            <a:rPr lang="ru-RU" dirty="0" smtClean="0"/>
            <a:t>Информационно-агитационные стенды</a:t>
          </a:r>
          <a:endParaRPr lang="ru-RU" dirty="0"/>
        </a:p>
      </dgm:t>
    </dgm:pt>
    <dgm:pt modelId="{46723610-B008-4DA0-8BB7-0B8FCDB5D8C4}" type="parTrans" cxnId="{BAD31367-FCE3-41EA-8A80-708EFBE1873A}">
      <dgm:prSet/>
      <dgm:spPr/>
      <dgm:t>
        <a:bodyPr/>
        <a:lstStyle/>
        <a:p>
          <a:endParaRPr lang="ru-RU"/>
        </a:p>
      </dgm:t>
    </dgm:pt>
    <dgm:pt modelId="{AAB217A2-611C-4DCE-8D25-7C596416ADCB}" type="sibTrans" cxnId="{BAD31367-FCE3-41EA-8A80-708EFBE1873A}">
      <dgm:prSet/>
      <dgm:spPr/>
      <dgm:t>
        <a:bodyPr/>
        <a:lstStyle/>
        <a:p>
          <a:endParaRPr lang="ru-RU"/>
        </a:p>
      </dgm:t>
    </dgm:pt>
    <dgm:pt modelId="{0FBD0D06-ED3E-4A33-A219-147B0433552F}">
      <dgm:prSet phldrT="[Текст]"/>
      <dgm:spPr/>
      <dgm:t>
        <a:bodyPr/>
        <a:lstStyle/>
        <a:p>
          <a:r>
            <a:rPr lang="ru-RU" dirty="0" smtClean="0"/>
            <a:t>консультации</a:t>
          </a:r>
          <a:endParaRPr lang="ru-RU" dirty="0"/>
        </a:p>
      </dgm:t>
    </dgm:pt>
    <dgm:pt modelId="{5FF4BBAF-65DC-430A-BD66-2EFD3A59639F}" type="parTrans" cxnId="{450AC603-97BB-4C29-980D-6A09B6533068}">
      <dgm:prSet/>
      <dgm:spPr/>
      <dgm:t>
        <a:bodyPr/>
        <a:lstStyle/>
        <a:p>
          <a:endParaRPr lang="ru-RU"/>
        </a:p>
      </dgm:t>
    </dgm:pt>
    <dgm:pt modelId="{07F60C9A-E60F-4DD1-B4D2-869FAF737EC1}" type="sibTrans" cxnId="{450AC603-97BB-4C29-980D-6A09B6533068}">
      <dgm:prSet/>
      <dgm:spPr/>
      <dgm:t>
        <a:bodyPr/>
        <a:lstStyle/>
        <a:p>
          <a:endParaRPr lang="ru-RU"/>
        </a:p>
      </dgm:t>
    </dgm:pt>
    <dgm:pt modelId="{02749E6B-2DF6-4010-970C-F021538A33B6}">
      <dgm:prSet phldrT="[Текст]"/>
      <dgm:spPr/>
      <dgm:t>
        <a:bodyPr/>
        <a:lstStyle/>
        <a:p>
          <a:r>
            <a:rPr lang="ru-RU" dirty="0" smtClean="0"/>
            <a:t>Игры</a:t>
          </a:r>
          <a:endParaRPr lang="ru-RU" dirty="0"/>
        </a:p>
      </dgm:t>
    </dgm:pt>
    <dgm:pt modelId="{26CE2227-A989-4E8D-B5C5-23A8591FEF01}" type="parTrans" cxnId="{EDE83961-94C3-4996-A7AE-6544161DF5FF}">
      <dgm:prSet/>
      <dgm:spPr/>
      <dgm:t>
        <a:bodyPr/>
        <a:lstStyle/>
        <a:p>
          <a:endParaRPr lang="ru-RU"/>
        </a:p>
      </dgm:t>
    </dgm:pt>
    <dgm:pt modelId="{BB9905CC-A7BE-4DC7-8E77-78EA1829C552}" type="sibTrans" cxnId="{EDE83961-94C3-4996-A7AE-6544161DF5FF}">
      <dgm:prSet/>
      <dgm:spPr/>
      <dgm:t>
        <a:bodyPr/>
        <a:lstStyle/>
        <a:p>
          <a:endParaRPr lang="ru-RU"/>
        </a:p>
      </dgm:t>
    </dgm:pt>
    <dgm:pt modelId="{D7A7E537-C9BC-42D6-9B26-B8D82F629F95}">
      <dgm:prSet phldrT="[Текст]"/>
      <dgm:spPr/>
      <dgm:t>
        <a:bodyPr/>
        <a:lstStyle/>
        <a:p>
          <a:r>
            <a:rPr lang="ru-RU" dirty="0" smtClean="0"/>
            <a:t>Опыты</a:t>
          </a:r>
          <a:endParaRPr lang="ru-RU" dirty="0"/>
        </a:p>
      </dgm:t>
    </dgm:pt>
    <dgm:pt modelId="{FFE35AA8-301E-425C-BBA7-4ABDD2605381}" type="parTrans" cxnId="{5EDFBC55-C09C-4080-B820-1B09AF30D445}">
      <dgm:prSet/>
      <dgm:spPr/>
      <dgm:t>
        <a:bodyPr/>
        <a:lstStyle/>
        <a:p>
          <a:endParaRPr lang="ru-RU"/>
        </a:p>
      </dgm:t>
    </dgm:pt>
    <dgm:pt modelId="{91B67954-88EC-474F-A202-DD04B84C3456}" type="sibTrans" cxnId="{5EDFBC55-C09C-4080-B820-1B09AF30D445}">
      <dgm:prSet/>
      <dgm:spPr/>
      <dgm:t>
        <a:bodyPr/>
        <a:lstStyle/>
        <a:p>
          <a:endParaRPr lang="ru-RU"/>
        </a:p>
      </dgm:t>
    </dgm:pt>
    <dgm:pt modelId="{B0FDCEB7-D2A2-4420-BB5D-0F5118902665}">
      <dgm:prSet phldrT="[Текст]"/>
      <dgm:spPr/>
      <dgm:t>
        <a:bodyPr/>
        <a:lstStyle/>
        <a:p>
          <a:r>
            <a:rPr lang="ru-RU" dirty="0" smtClean="0"/>
            <a:t>Моделирование</a:t>
          </a:r>
          <a:endParaRPr lang="ru-RU" dirty="0"/>
        </a:p>
      </dgm:t>
    </dgm:pt>
    <dgm:pt modelId="{801D6793-E154-4346-9731-2BF9680EE631}" type="parTrans" cxnId="{92BA2A09-4F7B-45DA-B568-7ACB4113A74C}">
      <dgm:prSet/>
      <dgm:spPr/>
      <dgm:t>
        <a:bodyPr/>
        <a:lstStyle/>
        <a:p>
          <a:endParaRPr lang="ru-RU"/>
        </a:p>
      </dgm:t>
    </dgm:pt>
    <dgm:pt modelId="{E873140B-B29F-4734-A194-7D7D3CDE0FDB}" type="sibTrans" cxnId="{92BA2A09-4F7B-45DA-B568-7ACB4113A74C}">
      <dgm:prSet/>
      <dgm:spPr/>
      <dgm:t>
        <a:bodyPr/>
        <a:lstStyle/>
        <a:p>
          <a:endParaRPr lang="ru-RU"/>
        </a:p>
      </dgm:t>
    </dgm:pt>
    <dgm:pt modelId="{022E32E7-375A-458D-9B87-DFAECC0257DC}">
      <dgm:prSet phldrT="[Текст]"/>
      <dgm:spPr/>
      <dgm:t>
        <a:bodyPr/>
        <a:lstStyle/>
        <a:p>
          <a:r>
            <a:rPr lang="ru-RU" dirty="0" smtClean="0"/>
            <a:t>Экспериментирование</a:t>
          </a:r>
          <a:endParaRPr lang="ru-RU" dirty="0"/>
        </a:p>
      </dgm:t>
    </dgm:pt>
    <dgm:pt modelId="{4BF553E2-CB3A-4407-BFA7-42717CC20EE5}" type="parTrans" cxnId="{A4F42572-5A33-4AE1-A781-5DA12EE2D3D7}">
      <dgm:prSet/>
      <dgm:spPr/>
      <dgm:t>
        <a:bodyPr/>
        <a:lstStyle/>
        <a:p>
          <a:endParaRPr lang="ru-RU"/>
        </a:p>
      </dgm:t>
    </dgm:pt>
    <dgm:pt modelId="{4A3FB1DA-D003-4ED5-80B7-878D92A7B256}" type="sibTrans" cxnId="{A4F42572-5A33-4AE1-A781-5DA12EE2D3D7}">
      <dgm:prSet/>
      <dgm:spPr/>
      <dgm:t>
        <a:bodyPr/>
        <a:lstStyle/>
        <a:p>
          <a:endParaRPr lang="ru-RU"/>
        </a:p>
      </dgm:t>
    </dgm:pt>
    <dgm:pt modelId="{49081608-1699-4A81-B023-E27F56BB8ECD}">
      <dgm:prSet phldrT="[Текст]"/>
      <dgm:spPr/>
      <dgm:t>
        <a:bodyPr/>
        <a:lstStyle/>
        <a:p>
          <a:r>
            <a:rPr lang="ru-RU" dirty="0" smtClean="0"/>
            <a:t>Закаливание</a:t>
          </a:r>
          <a:endParaRPr lang="ru-RU" dirty="0"/>
        </a:p>
      </dgm:t>
    </dgm:pt>
    <dgm:pt modelId="{A2050918-A743-4E47-B208-8BAC93848786}" type="parTrans" cxnId="{C9D3398D-7457-4107-8132-20FAF8FDEA3F}">
      <dgm:prSet/>
      <dgm:spPr/>
      <dgm:t>
        <a:bodyPr/>
        <a:lstStyle/>
        <a:p>
          <a:endParaRPr lang="ru-RU"/>
        </a:p>
      </dgm:t>
    </dgm:pt>
    <dgm:pt modelId="{D13936C5-0B2D-4C8A-9D15-9E278FB14303}" type="sibTrans" cxnId="{C9D3398D-7457-4107-8132-20FAF8FDEA3F}">
      <dgm:prSet/>
      <dgm:spPr/>
      <dgm:t>
        <a:bodyPr/>
        <a:lstStyle/>
        <a:p>
          <a:endParaRPr lang="ru-RU"/>
        </a:p>
      </dgm:t>
    </dgm:pt>
    <dgm:pt modelId="{EC4A9545-9712-4C3D-A3A6-0AEBF45D2E3B}">
      <dgm:prSet phldrT="[Текст]"/>
      <dgm:spPr/>
      <dgm:t>
        <a:bodyPr/>
        <a:lstStyle/>
        <a:p>
          <a:r>
            <a:rPr lang="ru-RU" dirty="0" smtClean="0"/>
            <a:t>Демонстрирование ситуаций, несущих опасность для здоровья ребёнка</a:t>
          </a:r>
          <a:endParaRPr lang="ru-RU" dirty="0"/>
        </a:p>
      </dgm:t>
    </dgm:pt>
    <dgm:pt modelId="{9477D440-81D1-4B09-89A9-BD8F9B6E8E12}" type="parTrans" cxnId="{5F0193CC-B263-4F9B-BA93-3AC203BAC62E}">
      <dgm:prSet/>
      <dgm:spPr/>
      <dgm:t>
        <a:bodyPr/>
        <a:lstStyle/>
        <a:p>
          <a:endParaRPr lang="ru-RU"/>
        </a:p>
      </dgm:t>
    </dgm:pt>
    <dgm:pt modelId="{689121D6-0426-4388-960E-99A92A520595}" type="sibTrans" cxnId="{5F0193CC-B263-4F9B-BA93-3AC203BAC62E}">
      <dgm:prSet/>
      <dgm:spPr/>
      <dgm:t>
        <a:bodyPr/>
        <a:lstStyle/>
        <a:p>
          <a:endParaRPr lang="ru-RU"/>
        </a:p>
      </dgm:t>
    </dgm:pt>
    <dgm:pt modelId="{9DF1EC9D-AA03-4391-9740-93D607EB47A4}" type="pres">
      <dgm:prSet presAssocID="{F5932079-AEF0-411B-A90D-4994118A1A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414245-3FBC-4858-B99F-D5D225333E54}" type="pres">
      <dgm:prSet presAssocID="{E7A404C0-A01B-4733-8721-D4BB9B98882F}" presName="compositeNode" presStyleCnt="0">
        <dgm:presLayoutVars>
          <dgm:bulletEnabled val="1"/>
        </dgm:presLayoutVars>
      </dgm:prSet>
      <dgm:spPr/>
    </dgm:pt>
    <dgm:pt modelId="{5D9A64A9-FB65-4A53-9A32-8D1EEBC48A6D}" type="pres">
      <dgm:prSet presAssocID="{E7A404C0-A01B-4733-8721-D4BB9B98882F}" presName="bgRect" presStyleLbl="node1" presStyleIdx="0" presStyleCnt="3"/>
      <dgm:spPr/>
      <dgm:t>
        <a:bodyPr/>
        <a:lstStyle/>
        <a:p>
          <a:endParaRPr lang="ru-RU"/>
        </a:p>
      </dgm:t>
    </dgm:pt>
    <dgm:pt modelId="{D2A6E71C-7F9E-4C4F-BA4E-3132509DF006}" type="pres">
      <dgm:prSet presAssocID="{E7A404C0-A01B-4733-8721-D4BB9B98882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B0C20-7221-41E0-A360-1FC10FE113B8}" type="pres">
      <dgm:prSet presAssocID="{E7A404C0-A01B-4733-8721-D4BB9B98882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5476D-CE40-40FE-95BD-1E9949726253}" type="pres">
      <dgm:prSet presAssocID="{8CA265EC-07D0-479F-A4CD-9A69B1DC47EB}" presName="hSp" presStyleCnt="0"/>
      <dgm:spPr/>
    </dgm:pt>
    <dgm:pt modelId="{301D72A4-34AB-4BAE-BEF0-2055DDCD3B8C}" type="pres">
      <dgm:prSet presAssocID="{8CA265EC-07D0-479F-A4CD-9A69B1DC47EB}" presName="vProcSp" presStyleCnt="0"/>
      <dgm:spPr/>
    </dgm:pt>
    <dgm:pt modelId="{B6ACC295-CC4A-484D-93D0-B77ADDEC8EFE}" type="pres">
      <dgm:prSet presAssocID="{8CA265EC-07D0-479F-A4CD-9A69B1DC47EB}" presName="vSp1" presStyleCnt="0"/>
      <dgm:spPr/>
    </dgm:pt>
    <dgm:pt modelId="{9E3E32BA-E437-4FBB-9AE8-D12BB0170A09}" type="pres">
      <dgm:prSet presAssocID="{8CA265EC-07D0-479F-A4CD-9A69B1DC47EB}" presName="simulatedConn" presStyleLbl="solidFgAcc1" presStyleIdx="0" presStyleCnt="2"/>
      <dgm:spPr/>
    </dgm:pt>
    <dgm:pt modelId="{B3A985EC-0DB1-4ED3-B7B4-093F34B3D45E}" type="pres">
      <dgm:prSet presAssocID="{8CA265EC-07D0-479F-A4CD-9A69B1DC47EB}" presName="vSp2" presStyleCnt="0"/>
      <dgm:spPr/>
    </dgm:pt>
    <dgm:pt modelId="{529CC2E6-DA71-4F37-89FD-94094798DD2F}" type="pres">
      <dgm:prSet presAssocID="{8CA265EC-07D0-479F-A4CD-9A69B1DC47EB}" presName="sibTrans" presStyleCnt="0"/>
      <dgm:spPr/>
    </dgm:pt>
    <dgm:pt modelId="{CA4BCBC8-83E1-4DEE-B4A0-FEB7B58904E8}" type="pres">
      <dgm:prSet presAssocID="{A3B4D30F-5DFD-4827-BE1C-E683BA540B8A}" presName="compositeNode" presStyleCnt="0">
        <dgm:presLayoutVars>
          <dgm:bulletEnabled val="1"/>
        </dgm:presLayoutVars>
      </dgm:prSet>
      <dgm:spPr/>
    </dgm:pt>
    <dgm:pt modelId="{01EEA497-A102-4351-AA56-3749FE6CC55E}" type="pres">
      <dgm:prSet presAssocID="{A3B4D30F-5DFD-4827-BE1C-E683BA540B8A}" presName="bgRect" presStyleLbl="node1" presStyleIdx="1" presStyleCnt="3"/>
      <dgm:spPr/>
      <dgm:t>
        <a:bodyPr/>
        <a:lstStyle/>
        <a:p>
          <a:endParaRPr lang="ru-RU"/>
        </a:p>
      </dgm:t>
    </dgm:pt>
    <dgm:pt modelId="{79CCBBFB-B6FA-47AE-BBC8-A003E3790B61}" type="pres">
      <dgm:prSet presAssocID="{A3B4D30F-5DFD-4827-BE1C-E683BA540B8A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98E58-D283-4711-A604-9D95C89E2CCE}" type="pres">
      <dgm:prSet presAssocID="{A3B4D30F-5DFD-4827-BE1C-E683BA540B8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5EE91E-CDD6-4215-B319-0672FCF9924E}" type="pres">
      <dgm:prSet presAssocID="{341D2A94-D6F5-4BBE-95C4-D25AE4F66255}" presName="hSp" presStyleCnt="0"/>
      <dgm:spPr/>
    </dgm:pt>
    <dgm:pt modelId="{7ABA3E49-286E-4395-8E9D-CEC7A7CA0A4F}" type="pres">
      <dgm:prSet presAssocID="{341D2A94-D6F5-4BBE-95C4-D25AE4F66255}" presName="vProcSp" presStyleCnt="0"/>
      <dgm:spPr/>
    </dgm:pt>
    <dgm:pt modelId="{921D51B6-4413-454E-BA9F-15A882A1868A}" type="pres">
      <dgm:prSet presAssocID="{341D2A94-D6F5-4BBE-95C4-D25AE4F66255}" presName="vSp1" presStyleCnt="0"/>
      <dgm:spPr/>
    </dgm:pt>
    <dgm:pt modelId="{C3D508EE-52F5-47BE-9774-A3B42D9F96F8}" type="pres">
      <dgm:prSet presAssocID="{341D2A94-D6F5-4BBE-95C4-D25AE4F66255}" presName="simulatedConn" presStyleLbl="solidFgAcc1" presStyleIdx="1" presStyleCnt="2"/>
      <dgm:spPr/>
    </dgm:pt>
    <dgm:pt modelId="{CB49F819-DEC2-4E77-ACAB-AA172B79CF2C}" type="pres">
      <dgm:prSet presAssocID="{341D2A94-D6F5-4BBE-95C4-D25AE4F66255}" presName="vSp2" presStyleCnt="0"/>
      <dgm:spPr/>
    </dgm:pt>
    <dgm:pt modelId="{5C78C23E-438A-4C96-86B4-38CA94D8B3FF}" type="pres">
      <dgm:prSet presAssocID="{341D2A94-D6F5-4BBE-95C4-D25AE4F66255}" presName="sibTrans" presStyleCnt="0"/>
      <dgm:spPr/>
    </dgm:pt>
    <dgm:pt modelId="{16059BBC-2519-4CF0-BAD5-495C7517B056}" type="pres">
      <dgm:prSet presAssocID="{CBB10A65-5EFE-4D3D-8F22-08FE36B70481}" presName="compositeNode" presStyleCnt="0">
        <dgm:presLayoutVars>
          <dgm:bulletEnabled val="1"/>
        </dgm:presLayoutVars>
      </dgm:prSet>
      <dgm:spPr/>
    </dgm:pt>
    <dgm:pt modelId="{EAFADAA3-D4AF-40BF-B928-7A0492ACD9BC}" type="pres">
      <dgm:prSet presAssocID="{CBB10A65-5EFE-4D3D-8F22-08FE36B70481}" presName="bgRect" presStyleLbl="node1" presStyleIdx="2" presStyleCnt="3"/>
      <dgm:spPr/>
      <dgm:t>
        <a:bodyPr/>
        <a:lstStyle/>
        <a:p>
          <a:endParaRPr lang="ru-RU"/>
        </a:p>
      </dgm:t>
    </dgm:pt>
    <dgm:pt modelId="{E688CAD8-E49D-4F44-A117-75CBC64BC7F8}" type="pres">
      <dgm:prSet presAssocID="{CBB10A65-5EFE-4D3D-8F22-08FE36B70481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27F1CC-54B3-44AB-8F7F-C55961835584}" type="pres">
      <dgm:prSet presAssocID="{CBB10A65-5EFE-4D3D-8F22-08FE36B70481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BFB72F-5F18-4AB4-8D91-F6440E4D1C76}" type="presOf" srcId="{B0FDCEB7-D2A2-4420-BB5D-0F5118902665}" destId="{5C27F1CC-54B3-44AB-8F7F-C55961835584}" srcOrd="0" destOrd="3" presId="urn:microsoft.com/office/officeart/2005/8/layout/hProcess7"/>
    <dgm:cxn modelId="{D9A46276-E9F8-4280-8589-F75C796041D1}" type="presOf" srcId="{E603F9E3-F9A4-44A0-ADAA-828234A11295}" destId="{0E698E58-D283-4711-A604-9D95C89E2CCE}" srcOrd="0" destOrd="1" presId="urn:microsoft.com/office/officeart/2005/8/layout/hProcess7"/>
    <dgm:cxn modelId="{03BD5399-A4D4-4BC6-8482-DFBE41B7971C}" type="presOf" srcId="{67FC78C4-FD7F-479E-B761-CD3C351355D6}" destId="{5C27F1CC-54B3-44AB-8F7F-C55961835584}" srcOrd="0" destOrd="0" presId="urn:microsoft.com/office/officeart/2005/8/layout/hProcess7"/>
    <dgm:cxn modelId="{49E012F1-4770-4BAF-9468-D1C1C8C83DAE}" type="presOf" srcId="{CBB10A65-5EFE-4D3D-8F22-08FE36B70481}" destId="{E688CAD8-E49D-4F44-A117-75CBC64BC7F8}" srcOrd="1" destOrd="0" presId="urn:microsoft.com/office/officeart/2005/8/layout/hProcess7"/>
    <dgm:cxn modelId="{444D4C4B-8A7C-4A26-BDDD-5872F2DEB6AF}" srcId="{F5932079-AEF0-411B-A90D-4994118A1A71}" destId="{CBB10A65-5EFE-4D3D-8F22-08FE36B70481}" srcOrd="2" destOrd="0" parTransId="{3B8E8F8C-7AA4-474A-82C1-9A8F6930A6F4}" sibTransId="{5D66300D-26E2-43FB-99EB-2DC303C56F02}"/>
    <dgm:cxn modelId="{C9D3398D-7457-4107-8132-20FAF8FDEA3F}" srcId="{CBB10A65-5EFE-4D3D-8F22-08FE36B70481}" destId="{49081608-1699-4A81-B023-E27F56BB8ECD}" srcOrd="5" destOrd="0" parTransId="{A2050918-A743-4E47-B208-8BAC93848786}" sibTransId="{D13936C5-0B2D-4C8A-9D15-9E278FB14303}"/>
    <dgm:cxn modelId="{A30D16B3-4DB9-4BAF-88E1-1ECB66684C20}" type="presOf" srcId="{A3B4D30F-5DFD-4827-BE1C-E683BA540B8A}" destId="{79CCBBFB-B6FA-47AE-BBC8-A003E3790B61}" srcOrd="1" destOrd="0" presId="urn:microsoft.com/office/officeart/2005/8/layout/hProcess7"/>
    <dgm:cxn modelId="{EDE83961-94C3-4996-A7AE-6544161DF5FF}" srcId="{CBB10A65-5EFE-4D3D-8F22-08FE36B70481}" destId="{02749E6B-2DF6-4010-970C-F021538A33B6}" srcOrd="1" destOrd="0" parTransId="{26CE2227-A989-4E8D-B5C5-23A8591FEF01}" sibTransId="{BB9905CC-A7BE-4DC7-8E77-78EA1829C552}"/>
    <dgm:cxn modelId="{BAD31367-FCE3-41EA-8A80-708EFBE1873A}" srcId="{A3B4D30F-5DFD-4827-BE1C-E683BA540B8A}" destId="{4A22C952-6484-4C91-AD72-F0F843636885}" srcOrd="5" destOrd="0" parTransId="{46723610-B008-4DA0-8BB7-0B8FCDB5D8C4}" sibTransId="{AAB217A2-611C-4DCE-8D25-7C596416ADCB}"/>
    <dgm:cxn modelId="{6019ED45-CF9C-4C5E-853E-853157B63A4B}" type="presOf" srcId="{B0332C97-11F9-4050-9C67-D4671BDA0F69}" destId="{3ABB0C20-7221-41E0-A360-1FC10FE113B8}" srcOrd="0" destOrd="1" presId="urn:microsoft.com/office/officeart/2005/8/layout/hProcess7"/>
    <dgm:cxn modelId="{7D2D78DA-E4FC-42CF-8926-5961E2536752}" srcId="{A3B4D30F-5DFD-4827-BE1C-E683BA540B8A}" destId="{DFED0985-2EA0-4BB3-BD11-25209CAF07C6}" srcOrd="4" destOrd="0" parTransId="{E72D505E-F5B9-45CD-830B-86181A5A7B1C}" sibTransId="{8DD7F3C6-CAFB-4647-A347-7DE62D48F615}"/>
    <dgm:cxn modelId="{38307D82-0621-42F0-87A9-14A2BA3FB516}" srcId="{E7A404C0-A01B-4733-8721-D4BB9B98882F}" destId="{1C1F1CDB-C1F1-4ADC-90EA-33C3DDE9399D}" srcOrd="2" destOrd="0" parTransId="{62DD0902-73B6-4060-8F34-09905EAAC742}" sibTransId="{3ADC69ED-769A-47B5-B370-5D36C9D4BD48}"/>
    <dgm:cxn modelId="{450AC603-97BB-4C29-980D-6A09B6533068}" srcId="{A3B4D30F-5DFD-4827-BE1C-E683BA540B8A}" destId="{0FBD0D06-ED3E-4A33-A219-147B0433552F}" srcOrd="6" destOrd="0" parTransId="{5FF4BBAF-65DC-430A-BD66-2EFD3A59639F}" sibTransId="{07F60C9A-E60F-4DD1-B4D2-869FAF737EC1}"/>
    <dgm:cxn modelId="{DACBFD68-DEEE-4FD7-B22A-9211178C2885}" srcId="{F5932079-AEF0-411B-A90D-4994118A1A71}" destId="{A3B4D30F-5DFD-4827-BE1C-E683BA540B8A}" srcOrd="1" destOrd="0" parTransId="{801138CA-1A78-45F1-9327-EDC79DAD389F}" sibTransId="{341D2A94-D6F5-4BBE-95C4-D25AE4F66255}"/>
    <dgm:cxn modelId="{2E963D12-48A3-44A7-847F-0F03AD3D16D8}" type="presOf" srcId="{8F19295B-8167-49D8-98B7-BDA77D161C41}" destId="{0E698E58-D283-4711-A604-9D95C89E2CCE}" srcOrd="0" destOrd="3" presId="urn:microsoft.com/office/officeart/2005/8/layout/hProcess7"/>
    <dgm:cxn modelId="{595E80D1-48FE-4A72-AF7D-1844C4ABEFCC}" srcId="{E7A404C0-A01B-4733-8721-D4BB9B98882F}" destId="{EE042823-8817-41AD-B413-488851BA0492}" srcOrd="3" destOrd="0" parTransId="{65A3B3E6-CBF4-4CF7-A273-CA173D830268}" sibTransId="{675C8D66-DF29-469C-8A57-0EC35A2E9851}"/>
    <dgm:cxn modelId="{C3287C5C-31CE-4101-9DCA-2B60C0EBC0A3}" type="presOf" srcId="{022E32E7-375A-458D-9B87-DFAECC0257DC}" destId="{5C27F1CC-54B3-44AB-8F7F-C55961835584}" srcOrd="0" destOrd="4" presId="urn:microsoft.com/office/officeart/2005/8/layout/hProcess7"/>
    <dgm:cxn modelId="{255A1D7B-FC47-4996-80C9-F62A5FEC6BDF}" srcId="{A3B4D30F-5DFD-4827-BE1C-E683BA540B8A}" destId="{67CA8CC5-C394-40EC-AE4C-CC58AC0F3D92}" srcOrd="0" destOrd="0" parTransId="{B20E1148-EFD9-4E21-99B7-AA96E44C2C06}" sibTransId="{CE92C430-EEEC-4342-8A7A-9C937086F7EE}"/>
    <dgm:cxn modelId="{A4F42572-5A33-4AE1-A781-5DA12EE2D3D7}" srcId="{CBB10A65-5EFE-4D3D-8F22-08FE36B70481}" destId="{022E32E7-375A-458D-9B87-DFAECC0257DC}" srcOrd="4" destOrd="0" parTransId="{4BF553E2-CB3A-4407-BFA7-42717CC20EE5}" sibTransId="{4A3FB1DA-D003-4ED5-80B7-878D92A7B256}"/>
    <dgm:cxn modelId="{AFFB6C6A-09A6-4BCC-B14D-12BFD3603D6D}" type="presOf" srcId="{75F02D4E-89FB-4687-BD29-12B7FB72FFF5}" destId="{3ABB0C20-7221-41E0-A360-1FC10FE113B8}" srcOrd="0" destOrd="4" presId="urn:microsoft.com/office/officeart/2005/8/layout/hProcess7"/>
    <dgm:cxn modelId="{92BA2A09-4F7B-45DA-B568-7ACB4113A74C}" srcId="{CBB10A65-5EFE-4D3D-8F22-08FE36B70481}" destId="{B0FDCEB7-D2A2-4420-BB5D-0F5118902665}" srcOrd="3" destOrd="0" parTransId="{801D6793-E154-4346-9731-2BF9680EE631}" sibTransId="{E873140B-B29F-4734-A194-7D7D3CDE0FDB}"/>
    <dgm:cxn modelId="{BCE92239-6D33-4524-9EE5-EEC85488E46B}" type="presOf" srcId="{EE042823-8817-41AD-B413-488851BA0492}" destId="{3ABB0C20-7221-41E0-A360-1FC10FE113B8}" srcOrd="0" destOrd="3" presId="urn:microsoft.com/office/officeart/2005/8/layout/hProcess7"/>
    <dgm:cxn modelId="{9256E46D-C522-4A22-857C-B41D8C837134}" srcId="{A3B4D30F-5DFD-4827-BE1C-E683BA540B8A}" destId="{04E5370E-202B-4D01-8D01-3851CC4C8F57}" srcOrd="2" destOrd="0" parTransId="{5251D42F-A911-4847-B359-32A6EF01E1AE}" sibTransId="{34070B15-DFEA-4AB0-B024-53BAC5E8F2BB}"/>
    <dgm:cxn modelId="{EA114D2F-B8FC-4ED2-9165-53D63CD203BE}" type="presOf" srcId="{02749E6B-2DF6-4010-970C-F021538A33B6}" destId="{5C27F1CC-54B3-44AB-8F7F-C55961835584}" srcOrd="0" destOrd="1" presId="urn:microsoft.com/office/officeart/2005/8/layout/hProcess7"/>
    <dgm:cxn modelId="{E20964B0-5B4D-425C-BE9A-42B3057D5796}" srcId="{E7A404C0-A01B-4733-8721-D4BB9B98882F}" destId="{75F02D4E-89FB-4687-BD29-12B7FB72FFF5}" srcOrd="4" destOrd="0" parTransId="{B16DE3D4-1529-48D3-A746-1DC67C07ADBD}" sibTransId="{4EE085F1-BB3D-4E79-A1A9-0936559E7C94}"/>
    <dgm:cxn modelId="{1EAA38BF-6E85-4782-B77E-3761A7E4E14A}" type="presOf" srcId="{EC4A9545-9712-4C3D-A3A6-0AEBF45D2E3B}" destId="{5C27F1CC-54B3-44AB-8F7F-C55961835584}" srcOrd="0" destOrd="6" presId="urn:microsoft.com/office/officeart/2005/8/layout/hProcess7"/>
    <dgm:cxn modelId="{02E66612-913A-4AA0-9041-968BC5C48AFC}" type="presOf" srcId="{CBB10A65-5EFE-4D3D-8F22-08FE36B70481}" destId="{EAFADAA3-D4AF-40BF-B928-7A0492ACD9BC}" srcOrd="0" destOrd="0" presId="urn:microsoft.com/office/officeart/2005/8/layout/hProcess7"/>
    <dgm:cxn modelId="{8FBA7FB3-62A3-488B-B553-48AECD173069}" srcId="{E7A404C0-A01B-4733-8721-D4BB9B98882F}" destId="{B0332C97-11F9-4050-9C67-D4671BDA0F69}" srcOrd="1" destOrd="0" parTransId="{90B6B16F-BB86-4C39-BEEA-A06CBC67F87A}" sibTransId="{160A078B-5D5D-4EC5-A8BB-FB5CB1A94728}"/>
    <dgm:cxn modelId="{726C45C7-3D93-403F-8D05-427090E775A7}" type="presOf" srcId="{E7A404C0-A01B-4733-8721-D4BB9B98882F}" destId="{D2A6E71C-7F9E-4C4F-BA4E-3132509DF006}" srcOrd="1" destOrd="0" presId="urn:microsoft.com/office/officeart/2005/8/layout/hProcess7"/>
    <dgm:cxn modelId="{5C0CB74B-B6F3-4BEB-A4A3-C767E780068E}" type="presOf" srcId="{4A22C952-6484-4C91-AD72-F0F843636885}" destId="{0E698E58-D283-4711-A604-9D95C89E2CCE}" srcOrd="0" destOrd="5" presId="urn:microsoft.com/office/officeart/2005/8/layout/hProcess7"/>
    <dgm:cxn modelId="{CDEDAAE8-9037-43FD-A8D3-A8AD7FC6C1C3}" type="presOf" srcId="{1C1F1CDB-C1F1-4ADC-90EA-33C3DDE9399D}" destId="{3ABB0C20-7221-41E0-A360-1FC10FE113B8}" srcOrd="0" destOrd="2" presId="urn:microsoft.com/office/officeart/2005/8/layout/hProcess7"/>
    <dgm:cxn modelId="{12222B9D-D02F-400E-81A9-DCC42A89C488}" srcId="{E7A404C0-A01B-4733-8721-D4BB9B98882F}" destId="{1F9EDF61-2696-4FE4-8BE3-5EBD57947349}" srcOrd="0" destOrd="0" parTransId="{CC92B2C6-A721-44EC-9BC6-C4DD5B5609B2}" sibTransId="{6E3AC33A-D9B6-49C0-872F-3574956A54EB}"/>
    <dgm:cxn modelId="{EA987D1C-4B89-4850-A0F7-2249932D079D}" type="presOf" srcId="{F5932079-AEF0-411B-A90D-4994118A1A71}" destId="{9DF1EC9D-AA03-4391-9740-93D607EB47A4}" srcOrd="0" destOrd="0" presId="urn:microsoft.com/office/officeart/2005/8/layout/hProcess7"/>
    <dgm:cxn modelId="{1A9F1302-D742-478B-9EB8-6FD331D5C6AB}" type="presOf" srcId="{A3B4D30F-5DFD-4827-BE1C-E683BA540B8A}" destId="{01EEA497-A102-4351-AA56-3749FE6CC55E}" srcOrd="0" destOrd="0" presId="urn:microsoft.com/office/officeart/2005/8/layout/hProcess7"/>
    <dgm:cxn modelId="{321CE837-39AE-422A-8041-38D140EAA40E}" type="presOf" srcId="{49081608-1699-4A81-B023-E27F56BB8ECD}" destId="{5C27F1CC-54B3-44AB-8F7F-C55961835584}" srcOrd="0" destOrd="5" presId="urn:microsoft.com/office/officeart/2005/8/layout/hProcess7"/>
    <dgm:cxn modelId="{279896E0-2C3C-4A10-A44E-932470EF8659}" type="presOf" srcId="{E7A404C0-A01B-4733-8721-D4BB9B98882F}" destId="{5D9A64A9-FB65-4A53-9A32-8D1EEBC48A6D}" srcOrd="0" destOrd="0" presId="urn:microsoft.com/office/officeart/2005/8/layout/hProcess7"/>
    <dgm:cxn modelId="{69B88C38-C575-45C0-87C2-3A7553D8C378}" type="presOf" srcId="{0FBD0D06-ED3E-4A33-A219-147B0433552F}" destId="{0E698E58-D283-4711-A604-9D95C89E2CCE}" srcOrd="0" destOrd="6" presId="urn:microsoft.com/office/officeart/2005/8/layout/hProcess7"/>
    <dgm:cxn modelId="{68B76265-90E1-4AC3-B766-26E6557FA3D5}" srcId="{CBB10A65-5EFE-4D3D-8F22-08FE36B70481}" destId="{67FC78C4-FD7F-479E-B761-CD3C351355D6}" srcOrd="0" destOrd="0" parTransId="{1CC63A06-7DDB-4253-BB12-E5853A5FE7EE}" sibTransId="{E7DEA415-2ABC-4F86-9BB4-A2C77AD4DE1A}"/>
    <dgm:cxn modelId="{5EDFBC55-C09C-4080-B820-1B09AF30D445}" srcId="{CBB10A65-5EFE-4D3D-8F22-08FE36B70481}" destId="{D7A7E537-C9BC-42D6-9B26-B8D82F629F95}" srcOrd="2" destOrd="0" parTransId="{FFE35AA8-301E-425C-BBA7-4ABDD2605381}" sibTransId="{91B67954-88EC-474F-A202-DD04B84C3456}"/>
    <dgm:cxn modelId="{D98E202B-F142-4515-8723-DB17C5BE7976}" srcId="{F5932079-AEF0-411B-A90D-4994118A1A71}" destId="{E7A404C0-A01B-4733-8721-D4BB9B98882F}" srcOrd="0" destOrd="0" parTransId="{9F3A7E29-9B79-4DF2-9252-ED73BBA73BE5}" sibTransId="{8CA265EC-07D0-479F-A4CD-9A69B1DC47EB}"/>
    <dgm:cxn modelId="{5F0193CC-B263-4F9B-BA93-3AC203BAC62E}" srcId="{CBB10A65-5EFE-4D3D-8F22-08FE36B70481}" destId="{EC4A9545-9712-4C3D-A3A6-0AEBF45D2E3B}" srcOrd="6" destOrd="0" parTransId="{9477D440-81D1-4B09-89A9-BD8F9B6E8E12}" sibTransId="{689121D6-0426-4388-960E-99A92A520595}"/>
    <dgm:cxn modelId="{70A92CD8-168B-4FB8-ADC3-CE2A4ECB74E5}" type="presOf" srcId="{67CA8CC5-C394-40EC-AE4C-CC58AC0F3D92}" destId="{0E698E58-D283-4711-A604-9D95C89E2CCE}" srcOrd="0" destOrd="0" presId="urn:microsoft.com/office/officeart/2005/8/layout/hProcess7"/>
    <dgm:cxn modelId="{4DE96258-60FE-4E9D-8B31-1BB43C05B508}" type="presOf" srcId="{D7A7E537-C9BC-42D6-9B26-B8D82F629F95}" destId="{5C27F1CC-54B3-44AB-8F7F-C55961835584}" srcOrd="0" destOrd="2" presId="urn:microsoft.com/office/officeart/2005/8/layout/hProcess7"/>
    <dgm:cxn modelId="{C702180D-7901-4E92-B88B-801D8062BC1A}" srcId="{A3B4D30F-5DFD-4827-BE1C-E683BA540B8A}" destId="{E603F9E3-F9A4-44A0-ADAA-828234A11295}" srcOrd="1" destOrd="0" parTransId="{9DAA7DB1-87DF-47E2-AA10-BC5F0D2A6A45}" sibTransId="{D2A2E23B-4B55-4584-97BD-C3CC3B5D92D5}"/>
    <dgm:cxn modelId="{4D1DDBB5-5C62-448C-85C5-65F4AFFD5FD7}" srcId="{A3B4D30F-5DFD-4827-BE1C-E683BA540B8A}" destId="{8F19295B-8167-49D8-98B7-BDA77D161C41}" srcOrd="3" destOrd="0" parTransId="{828429F1-8240-474E-81E5-A764E59CC6A4}" sibTransId="{9B0E85D1-321B-456F-AF5A-6CD18DDE5B97}"/>
    <dgm:cxn modelId="{7B79674F-D1D5-4308-B187-356C6EC2B381}" type="presOf" srcId="{DFED0985-2EA0-4BB3-BD11-25209CAF07C6}" destId="{0E698E58-D283-4711-A604-9D95C89E2CCE}" srcOrd="0" destOrd="4" presId="urn:microsoft.com/office/officeart/2005/8/layout/hProcess7"/>
    <dgm:cxn modelId="{0BAF5D41-E350-4EF5-B21D-5E89D64B8831}" type="presOf" srcId="{1F9EDF61-2696-4FE4-8BE3-5EBD57947349}" destId="{3ABB0C20-7221-41E0-A360-1FC10FE113B8}" srcOrd="0" destOrd="0" presId="urn:microsoft.com/office/officeart/2005/8/layout/hProcess7"/>
    <dgm:cxn modelId="{BA618899-106E-4F12-8300-4EBA4ADC04EB}" type="presOf" srcId="{04E5370E-202B-4D01-8D01-3851CC4C8F57}" destId="{0E698E58-D283-4711-A604-9D95C89E2CCE}" srcOrd="0" destOrd="2" presId="urn:microsoft.com/office/officeart/2005/8/layout/hProcess7"/>
    <dgm:cxn modelId="{62D46D04-0435-4F8A-BE60-1CBE11FE160C}" type="presParOf" srcId="{9DF1EC9D-AA03-4391-9740-93D607EB47A4}" destId="{03414245-3FBC-4858-B99F-D5D225333E54}" srcOrd="0" destOrd="0" presId="urn:microsoft.com/office/officeart/2005/8/layout/hProcess7"/>
    <dgm:cxn modelId="{889306FC-6AA1-4FBF-A47A-69808B574092}" type="presParOf" srcId="{03414245-3FBC-4858-B99F-D5D225333E54}" destId="{5D9A64A9-FB65-4A53-9A32-8D1EEBC48A6D}" srcOrd="0" destOrd="0" presId="urn:microsoft.com/office/officeart/2005/8/layout/hProcess7"/>
    <dgm:cxn modelId="{B3F6BE19-0DE4-4E38-AE50-914576DBB6BE}" type="presParOf" srcId="{03414245-3FBC-4858-B99F-D5D225333E54}" destId="{D2A6E71C-7F9E-4C4F-BA4E-3132509DF006}" srcOrd="1" destOrd="0" presId="urn:microsoft.com/office/officeart/2005/8/layout/hProcess7"/>
    <dgm:cxn modelId="{518D4B77-4815-47D6-87DA-935E4BF23703}" type="presParOf" srcId="{03414245-3FBC-4858-B99F-D5D225333E54}" destId="{3ABB0C20-7221-41E0-A360-1FC10FE113B8}" srcOrd="2" destOrd="0" presId="urn:microsoft.com/office/officeart/2005/8/layout/hProcess7"/>
    <dgm:cxn modelId="{A3A5219F-CE14-4F13-B3D5-879DBEE6D738}" type="presParOf" srcId="{9DF1EC9D-AA03-4391-9740-93D607EB47A4}" destId="{37E5476D-CE40-40FE-95BD-1E9949726253}" srcOrd="1" destOrd="0" presId="urn:microsoft.com/office/officeart/2005/8/layout/hProcess7"/>
    <dgm:cxn modelId="{70066085-71F2-4242-8AA9-EAA0C9C75F50}" type="presParOf" srcId="{9DF1EC9D-AA03-4391-9740-93D607EB47A4}" destId="{301D72A4-34AB-4BAE-BEF0-2055DDCD3B8C}" srcOrd="2" destOrd="0" presId="urn:microsoft.com/office/officeart/2005/8/layout/hProcess7"/>
    <dgm:cxn modelId="{051C3365-1C07-4494-AA96-44E79701AE22}" type="presParOf" srcId="{301D72A4-34AB-4BAE-BEF0-2055DDCD3B8C}" destId="{B6ACC295-CC4A-484D-93D0-B77ADDEC8EFE}" srcOrd="0" destOrd="0" presId="urn:microsoft.com/office/officeart/2005/8/layout/hProcess7"/>
    <dgm:cxn modelId="{F3B7D8DD-62EA-4818-831C-C35593E3D395}" type="presParOf" srcId="{301D72A4-34AB-4BAE-BEF0-2055DDCD3B8C}" destId="{9E3E32BA-E437-4FBB-9AE8-D12BB0170A09}" srcOrd="1" destOrd="0" presId="urn:microsoft.com/office/officeart/2005/8/layout/hProcess7"/>
    <dgm:cxn modelId="{F74F0D62-AFB1-4C80-8D3C-60BB9B2AFACA}" type="presParOf" srcId="{301D72A4-34AB-4BAE-BEF0-2055DDCD3B8C}" destId="{B3A985EC-0DB1-4ED3-B7B4-093F34B3D45E}" srcOrd="2" destOrd="0" presId="urn:microsoft.com/office/officeart/2005/8/layout/hProcess7"/>
    <dgm:cxn modelId="{FDC4636D-A450-40AE-A239-57A15FC0A6AD}" type="presParOf" srcId="{9DF1EC9D-AA03-4391-9740-93D607EB47A4}" destId="{529CC2E6-DA71-4F37-89FD-94094798DD2F}" srcOrd="3" destOrd="0" presId="urn:microsoft.com/office/officeart/2005/8/layout/hProcess7"/>
    <dgm:cxn modelId="{949DBA33-9CCE-436B-92D8-A71A58B98C2F}" type="presParOf" srcId="{9DF1EC9D-AA03-4391-9740-93D607EB47A4}" destId="{CA4BCBC8-83E1-4DEE-B4A0-FEB7B58904E8}" srcOrd="4" destOrd="0" presId="urn:microsoft.com/office/officeart/2005/8/layout/hProcess7"/>
    <dgm:cxn modelId="{5458B65D-E89D-4DA4-8C64-63E2442441DA}" type="presParOf" srcId="{CA4BCBC8-83E1-4DEE-B4A0-FEB7B58904E8}" destId="{01EEA497-A102-4351-AA56-3749FE6CC55E}" srcOrd="0" destOrd="0" presId="urn:microsoft.com/office/officeart/2005/8/layout/hProcess7"/>
    <dgm:cxn modelId="{761C3B63-D7B3-4768-99AB-AED5B41270D9}" type="presParOf" srcId="{CA4BCBC8-83E1-4DEE-B4A0-FEB7B58904E8}" destId="{79CCBBFB-B6FA-47AE-BBC8-A003E3790B61}" srcOrd="1" destOrd="0" presId="urn:microsoft.com/office/officeart/2005/8/layout/hProcess7"/>
    <dgm:cxn modelId="{9173C9E1-0287-48F6-B17C-C8E93C28BFA9}" type="presParOf" srcId="{CA4BCBC8-83E1-4DEE-B4A0-FEB7B58904E8}" destId="{0E698E58-D283-4711-A604-9D95C89E2CCE}" srcOrd="2" destOrd="0" presId="urn:microsoft.com/office/officeart/2005/8/layout/hProcess7"/>
    <dgm:cxn modelId="{361EE9E1-6A40-4C3E-AF17-DEB91AD393D3}" type="presParOf" srcId="{9DF1EC9D-AA03-4391-9740-93D607EB47A4}" destId="{FF5EE91E-CDD6-4215-B319-0672FCF9924E}" srcOrd="5" destOrd="0" presId="urn:microsoft.com/office/officeart/2005/8/layout/hProcess7"/>
    <dgm:cxn modelId="{D5810570-4EE8-4348-AFD7-E94C78EBF00E}" type="presParOf" srcId="{9DF1EC9D-AA03-4391-9740-93D607EB47A4}" destId="{7ABA3E49-286E-4395-8E9D-CEC7A7CA0A4F}" srcOrd="6" destOrd="0" presId="urn:microsoft.com/office/officeart/2005/8/layout/hProcess7"/>
    <dgm:cxn modelId="{12D02CBA-53FF-45A9-ADB2-BA36972D7E99}" type="presParOf" srcId="{7ABA3E49-286E-4395-8E9D-CEC7A7CA0A4F}" destId="{921D51B6-4413-454E-BA9F-15A882A1868A}" srcOrd="0" destOrd="0" presId="urn:microsoft.com/office/officeart/2005/8/layout/hProcess7"/>
    <dgm:cxn modelId="{86E4A0AD-AF8D-42AF-8F59-A624D351403E}" type="presParOf" srcId="{7ABA3E49-286E-4395-8E9D-CEC7A7CA0A4F}" destId="{C3D508EE-52F5-47BE-9774-A3B42D9F96F8}" srcOrd="1" destOrd="0" presId="urn:microsoft.com/office/officeart/2005/8/layout/hProcess7"/>
    <dgm:cxn modelId="{861F14A1-16ED-45BF-BCE4-D247DE835B43}" type="presParOf" srcId="{7ABA3E49-286E-4395-8E9D-CEC7A7CA0A4F}" destId="{CB49F819-DEC2-4E77-ACAB-AA172B79CF2C}" srcOrd="2" destOrd="0" presId="urn:microsoft.com/office/officeart/2005/8/layout/hProcess7"/>
    <dgm:cxn modelId="{E693E69E-299F-4C21-AAB1-823F3A86EC3D}" type="presParOf" srcId="{9DF1EC9D-AA03-4391-9740-93D607EB47A4}" destId="{5C78C23E-438A-4C96-86B4-38CA94D8B3FF}" srcOrd="7" destOrd="0" presId="urn:microsoft.com/office/officeart/2005/8/layout/hProcess7"/>
    <dgm:cxn modelId="{8EC16C05-3B87-4898-AA5E-E33F462A16B2}" type="presParOf" srcId="{9DF1EC9D-AA03-4391-9740-93D607EB47A4}" destId="{16059BBC-2519-4CF0-BAD5-495C7517B056}" srcOrd="8" destOrd="0" presId="urn:microsoft.com/office/officeart/2005/8/layout/hProcess7"/>
    <dgm:cxn modelId="{E4AA8306-5FFB-4480-8ED3-1446AB20F084}" type="presParOf" srcId="{16059BBC-2519-4CF0-BAD5-495C7517B056}" destId="{EAFADAA3-D4AF-40BF-B928-7A0492ACD9BC}" srcOrd="0" destOrd="0" presId="urn:microsoft.com/office/officeart/2005/8/layout/hProcess7"/>
    <dgm:cxn modelId="{D14B28E9-2CF9-4938-BFD3-EE34A1704700}" type="presParOf" srcId="{16059BBC-2519-4CF0-BAD5-495C7517B056}" destId="{E688CAD8-E49D-4F44-A117-75CBC64BC7F8}" srcOrd="1" destOrd="0" presId="urn:microsoft.com/office/officeart/2005/8/layout/hProcess7"/>
    <dgm:cxn modelId="{0B647D64-8ABB-40A6-96AB-BFA628A591C0}" type="presParOf" srcId="{16059BBC-2519-4CF0-BAD5-495C7517B056}" destId="{5C27F1CC-54B3-44AB-8F7F-C55961835584}" srcOrd="2" destOrd="0" presId="urn:microsoft.com/office/officeart/2005/8/layout/hProcess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0E8DAC-C49B-45F7-8046-46208811A7A8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F03D6C-C957-4990-B9E2-EA1C86CDAD24}">
      <dgm:prSet phldrT="[Текст]" phldr="1"/>
      <dgm:spPr/>
      <dgm:t>
        <a:bodyPr/>
        <a:lstStyle/>
        <a:p>
          <a:endParaRPr lang="ru-RU" dirty="0"/>
        </a:p>
      </dgm:t>
    </dgm:pt>
    <dgm:pt modelId="{384A8927-75A2-409F-BE43-093963F2FA24}" type="parTrans" cxnId="{C93DDE41-095D-4457-89DE-FEC5BC1CD4A7}">
      <dgm:prSet/>
      <dgm:spPr/>
      <dgm:t>
        <a:bodyPr/>
        <a:lstStyle/>
        <a:p>
          <a:endParaRPr lang="ru-RU"/>
        </a:p>
      </dgm:t>
    </dgm:pt>
    <dgm:pt modelId="{15DA3940-8A26-43FD-94B2-52757E338CA4}" type="sibTrans" cxnId="{C93DDE41-095D-4457-89DE-FEC5BC1CD4A7}">
      <dgm:prSet/>
      <dgm:spPr/>
      <dgm:t>
        <a:bodyPr/>
        <a:lstStyle/>
        <a:p>
          <a:endParaRPr lang="ru-RU"/>
        </a:p>
      </dgm:t>
    </dgm:pt>
    <dgm:pt modelId="{83BF0FD6-1767-4343-AFB3-087DA5C0C164}">
      <dgm:prSet phldrT="[Текст]"/>
      <dgm:spPr/>
      <dgm:t>
        <a:bodyPr/>
        <a:lstStyle/>
        <a:p>
          <a:r>
            <a:rPr lang="ru-RU" dirty="0" smtClean="0"/>
            <a:t>Помочь ребёнку осознать, что главная ценность жизни  - это здоровье человека, за которое он должен отвечать, и поддерживать свой организм в естественном, здоровом состоянии.</a:t>
          </a:r>
          <a:endParaRPr lang="ru-RU" dirty="0"/>
        </a:p>
      </dgm:t>
    </dgm:pt>
    <dgm:pt modelId="{53CC8E5A-E210-4F2B-A0AC-B7F1E7AA63CA}" type="parTrans" cxnId="{C3B9F037-B9D2-4A6D-B4A6-DECE6EDB1D3F}">
      <dgm:prSet/>
      <dgm:spPr/>
      <dgm:t>
        <a:bodyPr/>
        <a:lstStyle/>
        <a:p>
          <a:endParaRPr lang="ru-RU"/>
        </a:p>
      </dgm:t>
    </dgm:pt>
    <dgm:pt modelId="{E78D947D-880B-4C00-BA73-FE11B3652483}" type="sibTrans" cxnId="{C3B9F037-B9D2-4A6D-B4A6-DECE6EDB1D3F}">
      <dgm:prSet/>
      <dgm:spPr/>
      <dgm:t>
        <a:bodyPr/>
        <a:lstStyle/>
        <a:p>
          <a:endParaRPr lang="ru-RU"/>
        </a:p>
      </dgm:t>
    </dgm:pt>
    <dgm:pt modelId="{A06E1312-55C9-40A5-BC7C-50EBB5BBA426}">
      <dgm:prSet phldrT="[Текст]" phldr="1"/>
      <dgm:spPr/>
      <dgm:t>
        <a:bodyPr/>
        <a:lstStyle/>
        <a:p>
          <a:endParaRPr lang="ru-RU"/>
        </a:p>
      </dgm:t>
    </dgm:pt>
    <dgm:pt modelId="{A131A74A-2468-4CEE-A901-B2C0DCA21176}" type="parTrans" cxnId="{0ED72535-E87B-4076-BEC3-5F5F1EFE2FB6}">
      <dgm:prSet/>
      <dgm:spPr/>
      <dgm:t>
        <a:bodyPr/>
        <a:lstStyle/>
        <a:p>
          <a:endParaRPr lang="ru-RU"/>
        </a:p>
      </dgm:t>
    </dgm:pt>
    <dgm:pt modelId="{A5AABAC3-F09B-421C-9D3A-7BDA71044F2E}" type="sibTrans" cxnId="{0ED72535-E87B-4076-BEC3-5F5F1EFE2FB6}">
      <dgm:prSet/>
      <dgm:spPr/>
      <dgm:t>
        <a:bodyPr/>
        <a:lstStyle/>
        <a:p>
          <a:endParaRPr lang="ru-RU"/>
        </a:p>
      </dgm:t>
    </dgm:pt>
    <dgm:pt modelId="{DB60EAF5-567D-4813-B8B9-B022A47A0FA9}">
      <dgm:prSet phldrT="[Текст]"/>
      <dgm:spPr/>
      <dgm:t>
        <a:bodyPr/>
        <a:lstStyle/>
        <a:p>
          <a:r>
            <a:rPr lang="ru-RU" dirty="0" smtClean="0"/>
            <a:t>Вооружить детей знаниями  о себе, о своей индивидуальности,  информацией по основам личной гигиены и охране своего здоровья.</a:t>
          </a:r>
          <a:endParaRPr lang="ru-RU" dirty="0"/>
        </a:p>
      </dgm:t>
    </dgm:pt>
    <dgm:pt modelId="{68903382-0D19-43ED-9E8B-6A4AFBE4396F}" type="parTrans" cxnId="{3F033E96-80C6-430C-A082-0B1414701919}">
      <dgm:prSet/>
      <dgm:spPr/>
      <dgm:t>
        <a:bodyPr/>
        <a:lstStyle/>
        <a:p>
          <a:endParaRPr lang="ru-RU"/>
        </a:p>
      </dgm:t>
    </dgm:pt>
    <dgm:pt modelId="{3D5FFA83-2300-4DB5-AF3C-492C8DB9A2C8}" type="sibTrans" cxnId="{3F033E96-80C6-430C-A082-0B1414701919}">
      <dgm:prSet/>
      <dgm:spPr/>
      <dgm:t>
        <a:bodyPr/>
        <a:lstStyle/>
        <a:p>
          <a:endParaRPr lang="ru-RU"/>
        </a:p>
      </dgm:t>
    </dgm:pt>
    <dgm:pt modelId="{25E439A6-7761-47F0-959A-52932B162CF0}">
      <dgm:prSet phldrT="[Текст]" phldr="1"/>
      <dgm:spPr/>
      <dgm:t>
        <a:bodyPr/>
        <a:lstStyle/>
        <a:p>
          <a:endParaRPr lang="ru-RU"/>
        </a:p>
      </dgm:t>
    </dgm:pt>
    <dgm:pt modelId="{150BDE21-2326-4A3B-8467-3984AC12EF5E}" type="parTrans" cxnId="{1FB75F48-11CD-429B-90D0-1E15E6DB197C}">
      <dgm:prSet/>
      <dgm:spPr/>
      <dgm:t>
        <a:bodyPr/>
        <a:lstStyle/>
        <a:p>
          <a:endParaRPr lang="ru-RU"/>
        </a:p>
      </dgm:t>
    </dgm:pt>
    <dgm:pt modelId="{85DB63A6-8B5F-4BAC-90FE-55FF29156F5F}" type="sibTrans" cxnId="{1FB75F48-11CD-429B-90D0-1E15E6DB197C}">
      <dgm:prSet/>
      <dgm:spPr/>
      <dgm:t>
        <a:bodyPr/>
        <a:lstStyle/>
        <a:p>
          <a:endParaRPr lang="ru-RU"/>
        </a:p>
      </dgm:t>
    </dgm:pt>
    <dgm:pt modelId="{53B0F4E2-7E20-453D-8E24-E2A22FCE984D}">
      <dgm:prSet phldrT="[Текст]"/>
      <dgm:spPr/>
      <dgm:t>
        <a:bodyPr/>
        <a:lstStyle/>
        <a:p>
          <a:r>
            <a:rPr lang="ru-RU" dirty="0" smtClean="0"/>
            <a:t>Формирование умения ориентироваться в чрезвычайных ситуациях, знать причины их возникновения.</a:t>
          </a:r>
          <a:endParaRPr lang="ru-RU" dirty="0"/>
        </a:p>
      </dgm:t>
    </dgm:pt>
    <dgm:pt modelId="{1B795AD8-2F01-49BE-9BFE-3A9ED17C9497}" type="parTrans" cxnId="{F385F381-32FF-4DC2-BE99-49AD794BB56F}">
      <dgm:prSet/>
      <dgm:spPr/>
      <dgm:t>
        <a:bodyPr/>
        <a:lstStyle/>
        <a:p>
          <a:endParaRPr lang="ru-RU"/>
        </a:p>
      </dgm:t>
    </dgm:pt>
    <dgm:pt modelId="{43855985-863B-4D21-808D-234E47E927C7}" type="sibTrans" cxnId="{F385F381-32FF-4DC2-BE99-49AD794BB56F}">
      <dgm:prSet/>
      <dgm:spPr/>
      <dgm:t>
        <a:bodyPr/>
        <a:lstStyle/>
        <a:p>
          <a:endParaRPr lang="ru-RU"/>
        </a:p>
      </dgm:t>
    </dgm:pt>
    <dgm:pt modelId="{17580CA9-A996-4884-8E78-C7090F6C334D}" type="pres">
      <dgm:prSet presAssocID="{E30E8DAC-C49B-45F7-8046-46208811A7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741FFE-D70A-4709-A8EB-5CF69E42D859}" type="pres">
      <dgm:prSet presAssocID="{8CF03D6C-C957-4990-B9E2-EA1C86CDAD24}" presName="compositeNode" presStyleCnt="0">
        <dgm:presLayoutVars>
          <dgm:bulletEnabled val="1"/>
        </dgm:presLayoutVars>
      </dgm:prSet>
      <dgm:spPr/>
    </dgm:pt>
    <dgm:pt modelId="{CF2CBCA4-176E-4D92-8ACE-8A65A0862EFB}" type="pres">
      <dgm:prSet presAssocID="{8CF03D6C-C957-4990-B9E2-EA1C86CDAD24}" presName="bgRect" presStyleLbl="node1" presStyleIdx="0" presStyleCnt="3"/>
      <dgm:spPr/>
      <dgm:t>
        <a:bodyPr/>
        <a:lstStyle/>
        <a:p>
          <a:endParaRPr lang="ru-RU"/>
        </a:p>
      </dgm:t>
    </dgm:pt>
    <dgm:pt modelId="{E6863A34-E1DD-431F-A4FB-95EC42066FED}" type="pres">
      <dgm:prSet presAssocID="{8CF03D6C-C957-4990-B9E2-EA1C86CDAD24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4D9A0-3BAB-4E75-A508-6572BE58E7C5}" type="pres">
      <dgm:prSet presAssocID="{8CF03D6C-C957-4990-B9E2-EA1C86CDAD2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1C4BE-8252-49B1-8A83-981C460244E7}" type="pres">
      <dgm:prSet presAssocID="{15DA3940-8A26-43FD-94B2-52757E338CA4}" presName="hSp" presStyleCnt="0"/>
      <dgm:spPr/>
    </dgm:pt>
    <dgm:pt modelId="{42457996-9713-4F35-A0EF-793FEAB6158C}" type="pres">
      <dgm:prSet presAssocID="{15DA3940-8A26-43FD-94B2-52757E338CA4}" presName="vProcSp" presStyleCnt="0"/>
      <dgm:spPr/>
    </dgm:pt>
    <dgm:pt modelId="{DCF44747-DF17-4EE8-8434-243C1D27EE61}" type="pres">
      <dgm:prSet presAssocID="{15DA3940-8A26-43FD-94B2-52757E338CA4}" presName="vSp1" presStyleCnt="0"/>
      <dgm:spPr/>
    </dgm:pt>
    <dgm:pt modelId="{C038D84E-1939-4768-8A34-6285E435A836}" type="pres">
      <dgm:prSet presAssocID="{15DA3940-8A26-43FD-94B2-52757E338CA4}" presName="simulatedConn" presStyleLbl="solidFgAcc1" presStyleIdx="0" presStyleCnt="2"/>
      <dgm:spPr/>
    </dgm:pt>
    <dgm:pt modelId="{CECA7E02-37E6-4599-91FF-9AE6E071D7A4}" type="pres">
      <dgm:prSet presAssocID="{15DA3940-8A26-43FD-94B2-52757E338CA4}" presName="vSp2" presStyleCnt="0"/>
      <dgm:spPr/>
    </dgm:pt>
    <dgm:pt modelId="{FC8D1436-2AFB-43BA-A1F7-404B729F7E0E}" type="pres">
      <dgm:prSet presAssocID="{15DA3940-8A26-43FD-94B2-52757E338CA4}" presName="sibTrans" presStyleCnt="0"/>
      <dgm:spPr/>
    </dgm:pt>
    <dgm:pt modelId="{9043F6BA-057B-4261-9828-E2973C1B5CDC}" type="pres">
      <dgm:prSet presAssocID="{A06E1312-55C9-40A5-BC7C-50EBB5BBA426}" presName="compositeNode" presStyleCnt="0">
        <dgm:presLayoutVars>
          <dgm:bulletEnabled val="1"/>
        </dgm:presLayoutVars>
      </dgm:prSet>
      <dgm:spPr/>
    </dgm:pt>
    <dgm:pt modelId="{FA54D317-D7C3-42DA-A375-47F6A378422E}" type="pres">
      <dgm:prSet presAssocID="{A06E1312-55C9-40A5-BC7C-50EBB5BBA426}" presName="bgRect" presStyleLbl="node1" presStyleIdx="1" presStyleCnt="3"/>
      <dgm:spPr/>
      <dgm:t>
        <a:bodyPr/>
        <a:lstStyle/>
        <a:p>
          <a:endParaRPr lang="ru-RU"/>
        </a:p>
      </dgm:t>
    </dgm:pt>
    <dgm:pt modelId="{72A306DB-0161-4A9B-8320-1C5F05D32B22}" type="pres">
      <dgm:prSet presAssocID="{A06E1312-55C9-40A5-BC7C-50EBB5BBA426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9A7FD-B762-4090-9C0F-46BA20583C09}" type="pres">
      <dgm:prSet presAssocID="{A06E1312-55C9-40A5-BC7C-50EBB5BBA42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2A91B-0805-41D2-8303-CC207F6F1D83}" type="pres">
      <dgm:prSet presAssocID="{A5AABAC3-F09B-421C-9D3A-7BDA71044F2E}" presName="hSp" presStyleCnt="0"/>
      <dgm:spPr/>
    </dgm:pt>
    <dgm:pt modelId="{D6136136-C0D8-46B7-9A6A-439DFAE58B4C}" type="pres">
      <dgm:prSet presAssocID="{A5AABAC3-F09B-421C-9D3A-7BDA71044F2E}" presName="vProcSp" presStyleCnt="0"/>
      <dgm:spPr/>
    </dgm:pt>
    <dgm:pt modelId="{BE4BC16B-0AB8-4235-9C96-74628293344B}" type="pres">
      <dgm:prSet presAssocID="{A5AABAC3-F09B-421C-9D3A-7BDA71044F2E}" presName="vSp1" presStyleCnt="0"/>
      <dgm:spPr/>
    </dgm:pt>
    <dgm:pt modelId="{67387E55-FDC2-4F3A-9115-ACCF87CBF656}" type="pres">
      <dgm:prSet presAssocID="{A5AABAC3-F09B-421C-9D3A-7BDA71044F2E}" presName="simulatedConn" presStyleLbl="solidFgAcc1" presStyleIdx="1" presStyleCnt="2"/>
      <dgm:spPr/>
    </dgm:pt>
    <dgm:pt modelId="{C0E39EFB-1590-4058-B064-8C2947262025}" type="pres">
      <dgm:prSet presAssocID="{A5AABAC3-F09B-421C-9D3A-7BDA71044F2E}" presName="vSp2" presStyleCnt="0"/>
      <dgm:spPr/>
    </dgm:pt>
    <dgm:pt modelId="{148587BB-0577-4660-827D-F338567FF780}" type="pres">
      <dgm:prSet presAssocID="{A5AABAC3-F09B-421C-9D3A-7BDA71044F2E}" presName="sibTrans" presStyleCnt="0"/>
      <dgm:spPr/>
    </dgm:pt>
    <dgm:pt modelId="{9AEFD7CD-97FB-4109-93F4-2060F997F87D}" type="pres">
      <dgm:prSet presAssocID="{25E439A6-7761-47F0-959A-52932B162CF0}" presName="compositeNode" presStyleCnt="0">
        <dgm:presLayoutVars>
          <dgm:bulletEnabled val="1"/>
        </dgm:presLayoutVars>
      </dgm:prSet>
      <dgm:spPr/>
    </dgm:pt>
    <dgm:pt modelId="{437991E2-B240-42C3-B9C5-978FB3C865E2}" type="pres">
      <dgm:prSet presAssocID="{25E439A6-7761-47F0-959A-52932B162CF0}" presName="bgRect" presStyleLbl="node1" presStyleIdx="2" presStyleCnt="3"/>
      <dgm:spPr/>
      <dgm:t>
        <a:bodyPr/>
        <a:lstStyle/>
        <a:p>
          <a:endParaRPr lang="ru-RU"/>
        </a:p>
      </dgm:t>
    </dgm:pt>
    <dgm:pt modelId="{A0F4C3B4-6D64-4E38-810C-09466FCC80A0}" type="pres">
      <dgm:prSet presAssocID="{25E439A6-7761-47F0-959A-52932B162CF0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FEED6-98A5-4FC5-AF14-8D1552CB7B08}" type="pres">
      <dgm:prSet presAssocID="{25E439A6-7761-47F0-959A-52932B162CF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30765F-1A3C-4AF2-9AE0-0179A8E49AE8}" type="presOf" srcId="{83BF0FD6-1767-4343-AFB3-087DA5C0C164}" destId="{3814D9A0-3BAB-4E75-A508-6572BE58E7C5}" srcOrd="0" destOrd="0" presId="urn:microsoft.com/office/officeart/2005/8/layout/hProcess7"/>
    <dgm:cxn modelId="{D5BD8072-0C66-443C-A836-42DC8669E7F3}" type="presOf" srcId="{A06E1312-55C9-40A5-BC7C-50EBB5BBA426}" destId="{72A306DB-0161-4A9B-8320-1C5F05D32B22}" srcOrd="1" destOrd="0" presId="urn:microsoft.com/office/officeart/2005/8/layout/hProcess7"/>
    <dgm:cxn modelId="{0684DB63-02C7-4685-8484-865638B7EF70}" type="presOf" srcId="{25E439A6-7761-47F0-959A-52932B162CF0}" destId="{437991E2-B240-42C3-B9C5-978FB3C865E2}" srcOrd="0" destOrd="0" presId="urn:microsoft.com/office/officeart/2005/8/layout/hProcess7"/>
    <dgm:cxn modelId="{89CFA84B-8F74-47E0-80AC-94256CBA661A}" type="presOf" srcId="{A06E1312-55C9-40A5-BC7C-50EBB5BBA426}" destId="{FA54D317-D7C3-42DA-A375-47F6A378422E}" srcOrd="0" destOrd="0" presId="urn:microsoft.com/office/officeart/2005/8/layout/hProcess7"/>
    <dgm:cxn modelId="{0ED72535-E87B-4076-BEC3-5F5F1EFE2FB6}" srcId="{E30E8DAC-C49B-45F7-8046-46208811A7A8}" destId="{A06E1312-55C9-40A5-BC7C-50EBB5BBA426}" srcOrd="1" destOrd="0" parTransId="{A131A74A-2468-4CEE-A901-B2C0DCA21176}" sibTransId="{A5AABAC3-F09B-421C-9D3A-7BDA71044F2E}"/>
    <dgm:cxn modelId="{C3B9F037-B9D2-4A6D-B4A6-DECE6EDB1D3F}" srcId="{8CF03D6C-C957-4990-B9E2-EA1C86CDAD24}" destId="{83BF0FD6-1767-4343-AFB3-087DA5C0C164}" srcOrd="0" destOrd="0" parTransId="{53CC8E5A-E210-4F2B-A0AC-B7F1E7AA63CA}" sibTransId="{E78D947D-880B-4C00-BA73-FE11B3652483}"/>
    <dgm:cxn modelId="{7A628C3E-8124-415B-BF33-942EF23FFBDF}" type="presOf" srcId="{25E439A6-7761-47F0-959A-52932B162CF0}" destId="{A0F4C3B4-6D64-4E38-810C-09466FCC80A0}" srcOrd="1" destOrd="0" presId="urn:microsoft.com/office/officeart/2005/8/layout/hProcess7"/>
    <dgm:cxn modelId="{4279523D-91C3-469A-9959-1A1663E8D5A9}" type="presOf" srcId="{53B0F4E2-7E20-453D-8E24-E2A22FCE984D}" destId="{717FEED6-98A5-4FC5-AF14-8D1552CB7B08}" srcOrd="0" destOrd="0" presId="urn:microsoft.com/office/officeart/2005/8/layout/hProcess7"/>
    <dgm:cxn modelId="{1FB75F48-11CD-429B-90D0-1E15E6DB197C}" srcId="{E30E8DAC-C49B-45F7-8046-46208811A7A8}" destId="{25E439A6-7761-47F0-959A-52932B162CF0}" srcOrd="2" destOrd="0" parTransId="{150BDE21-2326-4A3B-8467-3984AC12EF5E}" sibTransId="{85DB63A6-8B5F-4BAC-90FE-55FF29156F5F}"/>
    <dgm:cxn modelId="{B01CDA34-467C-4439-A7D3-0A40CB8A06F2}" type="presOf" srcId="{E30E8DAC-C49B-45F7-8046-46208811A7A8}" destId="{17580CA9-A996-4884-8E78-C7090F6C334D}" srcOrd="0" destOrd="0" presId="urn:microsoft.com/office/officeart/2005/8/layout/hProcess7"/>
    <dgm:cxn modelId="{E726CC01-04CE-4DEB-870E-18E045D16F68}" type="presOf" srcId="{8CF03D6C-C957-4990-B9E2-EA1C86CDAD24}" destId="{CF2CBCA4-176E-4D92-8ACE-8A65A0862EFB}" srcOrd="0" destOrd="0" presId="urn:microsoft.com/office/officeart/2005/8/layout/hProcess7"/>
    <dgm:cxn modelId="{6FCA3B33-A7B8-459B-BC56-949A3D9BC1DB}" type="presOf" srcId="{8CF03D6C-C957-4990-B9E2-EA1C86CDAD24}" destId="{E6863A34-E1DD-431F-A4FB-95EC42066FED}" srcOrd="1" destOrd="0" presId="urn:microsoft.com/office/officeart/2005/8/layout/hProcess7"/>
    <dgm:cxn modelId="{F385F381-32FF-4DC2-BE99-49AD794BB56F}" srcId="{25E439A6-7761-47F0-959A-52932B162CF0}" destId="{53B0F4E2-7E20-453D-8E24-E2A22FCE984D}" srcOrd="0" destOrd="0" parTransId="{1B795AD8-2F01-49BE-9BFE-3A9ED17C9497}" sibTransId="{43855985-863B-4D21-808D-234E47E927C7}"/>
    <dgm:cxn modelId="{3F033E96-80C6-430C-A082-0B1414701919}" srcId="{A06E1312-55C9-40A5-BC7C-50EBB5BBA426}" destId="{DB60EAF5-567D-4813-B8B9-B022A47A0FA9}" srcOrd="0" destOrd="0" parTransId="{68903382-0D19-43ED-9E8B-6A4AFBE4396F}" sibTransId="{3D5FFA83-2300-4DB5-AF3C-492C8DB9A2C8}"/>
    <dgm:cxn modelId="{E53001A6-2739-44C8-BE44-A47260DF7144}" type="presOf" srcId="{DB60EAF5-567D-4813-B8B9-B022A47A0FA9}" destId="{CD59A7FD-B762-4090-9C0F-46BA20583C09}" srcOrd="0" destOrd="0" presId="urn:microsoft.com/office/officeart/2005/8/layout/hProcess7"/>
    <dgm:cxn modelId="{C93DDE41-095D-4457-89DE-FEC5BC1CD4A7}" srcId="{E30E8DAC-C49B-45F7-8046-46208811A7A8}" destId="{8CF03D6C-C957-4990-B9E2-EA1C86CDAD24}" srcOrd="0" destOrd="0" parTransId="{384A8927-75A2-409F-BE43-093963F2FA24}" sibTransId="{15DA3940-8A26-43FD-94B2-52757E338CA4}"/>
    <dgm:cxn modelId="{C7A75757-8194-4C1B-9829-715804AE505B}" type="presParOf" srcId="{17580CA9-A996-4884-8E78-C7090F6C334D}" destId="{62741FFE-D70A-4709-A8EB-5CF69E42D859}" srcOrd="0" destOrd="0" presId="urn:microsoft.com/office/officeart/2005/8/layout/hProcess7"/>
    <dgm:cxn modelId="{399E2673-B9A8-496A-97FA-234F6A489F89}" type="presParOf" srcId="{62741FFE-D70A-4709-A8EB-5CF69E42D859}" destId="{CF2CBCA4-176E-4D92-8ACE-8A65A0862EFB}" srcOrd="0" destOrd="0" presId="urn:microsoft.com/office/officeart/2005/8/layout/hProcess7"/>
    <dgm:cxn modelId="{36336286-4BF6-4A3F-B455-1FF9933FB31F}" type="presParOf" srcId="{62741FFE-D70A-4709-A8EB-5CF69E42D859}" destId="{E6863A34-E1DD-431F-A4FB-95EC42066FED}" srcOrd="1" destOrd="0" presId="urn:microsoft.com/office/officeart/2005/8/layout/hProcess7"/>
    <dgm:cxn modelId="{E8C5773F-1535-49D9-A9F2-8DD3EC6D6443}" type="presParOf" srcId="{62741FFE-D70A-4709-A8EB-5CF69E42D859}" destId="{3814D9A0-3BAB-4E75-A508-6572BE58E7C5}" srcOrd="2" destOrd="0" presId="urn:microsoft.com/office/officeart/2005/8/layout/hProcess7"/>
    <dgm:cxn modelId="{69280542-267C-4FDF-8820-57AEE08C6C3B}" type="presParOf" srcId="{17580CA9-A996-4884-8E78-C7090F6C334D}" destId="{B2B1C4BE-8252-49B1-8A83-981C460244E7}" srcOrd="1" destOrd="0" presId="urn:microsoft.com/office/officeart/2005/8/layout/hProcess7"/>
    <dgm:cxn modelId="{F2F4FF5B-5FC1-46D9-9CCF-BF11A1E6699C}" type="presParOf" srcId="{17580CA9-A996-4884-8E78-C7090F6C334D}" destId="{42457996-9713-4F35-A0EF-793FEAB6158C}" srcOrd="2" destOrd="0" presId="urn:microsoft.com/office/officeart/2005/8/layout/hProcess7"/>
    <dgm:cxn modelId="{523FD9CE-6C7C-44B3-AAF2-387BADE72A9C}" type="presParOf" srcId="{42457996-9713-4F35-A0EF-793FEAB6158C}" destId="{DCF44747-DF17-4EE8-8434-243C1D27EE61}" srcOrd="0" destOrd="0" presId="urn:microsoft.com/office/officeart/2005/8/layout/hProcess7"/>
    <dgm:cxn modelId="{456306E8-5848-4491-96FC-3D4357E7FD9A}" type="presParOf" srcId="{42457996-9713-4F35-A0EF-793FEAB6158C}" destId="{C038D84E-1939-4768-8A34-6285E435A836}" srcOrd="1" destOrd="0" presId="urn:microsoft.com/office/officeart/2005/8/layout/hProcess7"/>
    <dgm:cxn modelId="{00417909-F5F0-4812-AB72-9444F7C3DEAF}" type="presParOf" srcId="{42457996-9713-4F35-A0EF-793FEAB6158C}" destId="{CECA7E02-37E6-4599-91FF-9AE6E071D7A4}" srcOrd="2" destOrd="0" presId="urn:microsoft.com/office/officeart/2005/8/layout/hProcess7"/>
    <dgm:cxn modelId="{8A4A6D38-54BA-4379-9897-5C0F6D01EB90}" type="presParOf" srcId="{17580CA9-A996-4884-8E78-C7090F6C334D}" destId="{FC8D1436-2AFB-43BA-A1F7-404B729F7E0E}" srcOrd="3" destOrd="0" presId="urn:microsoft.com/office/officeart/2005/8/layout/hProcess7"/>
    <dgm:cxn modelId="{DE8AF58D-DF13-43C8-AAB8-A5CB8E19EB5F}" type="presParOf" srcId="{17580CA9-A996-4884-8E78-C7090F6C334D}" destId="{9043F6BA-057B-4261-9828-E2973C1B5CDC}" srcOrd="4" destOrd="0" presId="urn:microsoft.com/office/officeart/2005/8/layout/hProcess7"/>
    <dgm:cxn modelId="{BA2BD605-9B76-4AAE-B482-D3DA05EA430F}" type="presParOf" srcId="{9043F6BA-057B-4261-9828-E2973C1B5CDC}" destId="{FA54D317-D7C3-42DA-A375-47F6A378422E}" srcOrd="0" destOrd="0" presId="urn:microsoft.com/office/officeart/2005/8/layout/hProcess7"/>
    <dgm:cxn modelId="{251948E5-A3F9-4015-B766-B70236A675F8}" type="presParOf" srcId="{9043F6BA-057B-4261-9828-E2973C1B5CDC}" destId="{72A306DB-0161-4A9B-8320-1C5F05D32B22}" srcOrd="1" destOrd="0" presId="urn:microsoft.com/office/officeart/2005/8/layout/hProcess7"/>
    <dgm:cxn modelId="{FE5B7D88-671E-4632-8EB3-7BE5F8DA8C38}" type="presParOf" srcId="{9043F6BA-057B-4261-9828-E2973C1B5CDC}" destId="{CD59A7FD-B762-4090-9C0F-46BA20583C09}" srcOrd="2" destOrd="0" presId="urn:microsoft.com/office/officeart/2005/8/layout/hProcess7"/>
    <dgm:cxn modelId="{D6E04B30-2D44-43A6-9987-02437BE1C860}" type="presParOf" srcId="{17580CA9-A996-4884-8E78-C7090F6C334D}" destId="{CCC2A91B-0805-41D2-8303-CC207F6F1D83}" srcOrd="5" destOrd="0" presId="urn:microsoft.com/office/officeart/2005/8/layout/hProcess7"/>
    <dgm:cxn modelId="{9FEC9057-2B24-44C4-9EDF-A5E87B7C10BB}" type="presParOf" srcId="{17580CA9-A996-4884-8E78-C7090F6C334D}" destId="{D6136136-C0D8-46B7-9A6A-439DFAE58B4C}" srcOrd="6" destOrd="0" presId="urn:microsoft.com/office/officeart/2005/8/layout/hProcess7"/>
    <dgm:cxn modelId="{21487930-5CE8-4834-9C41-2D93139244DF}" type="presParOf" srcId="{D6136136-C0D8-46B7-9A6A-439DFAE58B4C}" destId="{BE4BC16B-0AB8-4235-9C96-74628293344B}" srcOrd="0" destOrd="0" presId="urn:microsoft.com/office/officeart/2005/8/layout/hProcess7"/>
    <dgm:cxn modelId="{35B676CE-1C8A-462E-8626-C22348B1176C}" type="presParOf" srcId="{D6136136-C0D8-46B7-9A6A-439DFAE58B4C}" destId="{67387E55-FDC2-4F3A-9115-ACCF87CBF656}" srcOrd="1" destOrd="0" presId="urn:microsoft.com/office/officeart/2005/8/layout/hProcess7"/>
    <dgm:cxn modelId="{24CC8FAC-732F-4299-AF59-B8EB5B676232}" type="presParOf" srcId="{D6136136-C0D8-46B7-9A6A-439DFAE58B4C}" destId="{C0E39EFB-1590-4058-B064-8C2947262025}" srcOrd="2" destOrd="0" presId="urn:microsoft.com/office/officeart/2005/8/layout/hProcess7"/>
    <dgm:cxn modelId="{707B29A6-BC98-4B83-A216-D1127279E114}" type="presParOf" srcId="{17580CA9-A996-4884-8E78-C7090F6C334D}" destId="{148587BB-0577-4660-827D-F338567FF780}" srcOrd="7" destOrd="0" presId="urn:microsoft.com/office/officeart/2005/8/layout/hProcess7"/>
    <dgm:cxn modelId="{9484CED6-C7B0-4350-80C0-224D7CEEC003}" type="presParOf" srcId="{17580CA9-A996-4884-8E78-C7090F6C334D}" destId="{9AEFD7CD-97FB-4109-93F4-2060F997F87D}" srcOrd="8" destOrd="0" presId="urn:microsoft.com/office/officeart/2005/8/layout/hProcess7"/>
    <dgm:cxn modelId="{8889B354-50CA-4377-B9C5-5A34C3AD8243}" type="presParOf" srcId="{9AEFD7CD-97FB-4109-93F4-2060F997F87D}" destId="{437991E2-B240-42C3-B9C5-978FB3C865E2}" srcOrd="0" destOrd="0" presId="urn:microsoft.com/office/officeart/2005/8/layout/hProcess7"/>
    <dgm:cxn modelId="{4E06700D-32D7-4509-A6EC-39C88C6C7B32}" type="presParOf" srcId="{9AEFD7CD-97FB-4109-93F4-2060F997F87D}" destId="{A0F4C3B4-6D64-4E38-810C-09466FCC80A0}" srcOrd="1" destOrd="0" presId="urn:microsoft.com/office/officeart/2005/8/layout/hProcess7"/>
    <dgm:cxn modelId="{B0EB73D1-0937-4D48-A3DC-92C74ABC2484}" type="presParOf" srcId="{9AEFD7CD-97FB-4109-93F4-2060F997F87D}" destId="{717FEED6-98A5-4FC5-AF14-8D1552CB7B08}" srcOrd="2" destOrd="0" presId="urn:microsoft.com/office/officeart/2005/8/layout/hProcess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9EDA-6280-4DE3-9628-C9E3A4A01A4F}" type="datetimeFigureOut">
              <a:rPr lang="ru-RU" smtClean="0"/>
              <a:pPr/>
              <a:t>25.03.2006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4250-0A8A-423A-9313-C1D4D3D4B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9EDA-6280-4DE3-9628-C9E3A4A01A4F}" type="datetimeFigureOut">
              <a:rPr lang="ru-RU" smtClean="0"/>
              <a:pPr/>
              <a:t>25.03.2006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4250-0A8A-423A-9313-C1D4D3D4B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9EDA-6280-4DE3-9628-C9E3A4A01A4F}" type="datetimeFigureOut">
              <a:rPr lang="ru-RU" smtClean="0"/>
              <a:pPr/>
              <a:t>25.03.2006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4250-0A8A-423A-9313-C1D4D3D4B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9EDA-6280-4DE3-9628-C9E3A4A01A4F}" type="datetimeFigureOut">
              <a:rPr lang="ru-RU" smtClean="0"/>
              <a:pPr/>
              <a:t>25.03.2006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4250-0A8A-423A-9313-C1D4D3D4B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9EDA-6280-4DE3-9628-C9E3A4A01A4F}" type="datetimeFigureOut">
              <a:rPr lang="ru-RU" smtClean="0"/>
              <a:pPr/>
              <a:t>25.03.2006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4250-0A8A-423A-9313-C1D4D3D4B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9EDA-6280-4DE3-9628-C9E3A4A01A4F}" type="datetimeFigureOut">
              <a:rPr lang="ru-RU" smtClean="0"/>
              <a:pPr/>
              <a:t>25.03.2006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4250-0A8A-423A-9313-C1D4D3D4B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9EDA-6280-4DE3-9628-C9E3A4A01A4F}" type="datetimeFigureOut">
              <a:rPr lang="ru-RU" smtClean="0"/>
              <a:pPr/>
              <a:t>25.03.2006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4250-0A8A-423A-9313-C1D4D3D4B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9EDA-6280-4DE3-9628-C9E3A4A01A4F}" type="datetimeFigureOut">
              <a:rPr lang="ru-RU" smtClean="0"/>
              <a:pPr/>
              <a:t>25.03.2006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4250-0A8A-423A-9313-C1D4D3D4B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9EDA-6280-4DE3-9628-C9E3A4A01A4F}" type="datetimeFigureOut">
              <a:rPr lang="ru-RU" smtClean="0"/>
              <a:pPr/>
              <a:t>25.03.2006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4250-0A8A-423A-9313-C1D4D3D4B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9EDA-6280-4DE3-9628-C9E3A4A01A4F}" type="datetimeFigureOut">
              <a:rPr lang="ru-RU" smtClean="0"/>
              <a:pPr/>
              <a:t>25.03.2006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4250-0A8A-423A-9313-C1D4D3D4B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9EDA-6280-4DE3-9628-C9E3A4A01A4F}" type="datetimeFigureOut">
              <a:rPr lang="ru-RU" smtClean="0"/>
              <a:pPr/>
              <a:t>25.03.2006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784250-0A8A-423A-9313-C1D4D3D4B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339EDA-6280-4DE3-9628-C9E3A4A01A4F}" type="datetimeFigureOut">
              <a:rPr lang="ru-RU" smtClean="0"/>
              <a:pPr/>
              <a:t>25.03.2006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784250-0A8A-423A-9313-C1D4D3D4B8D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Учимся быть здоровыми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Здоровый образ жизни в ГБОУ  ЦО №633 Калининского  района СПб</a:t>
            </a:r>
          </a:p>
          <a:p>
            <a:r>
              <a:rPr lang="ru-RU" dirty="0" smtClean="0"/>
              <a:t>Воспитатель Шишова Г.Е.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1462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Оздоровительные минутки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следует проводить ежедневно после дневного сна,  в течение 5-10 мин. Форма проведения различна: упражнения на кроватках, обширное умывание,  ходьба по ребристым дощечкам, легкий бег из спальни в группу с разницей температуры в помещениях и т.д.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1272306778_1_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3214686"/>
            <a:ext cx="4038600" cy="3000396"/>
          </a:xfrm>
        </p:spPr>
      </p:pic>
      <p:pic>
        <p:nvPicPr>
          <p:cNvPr id="8" name="Содержимое 7" descr="Изображение-0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3143248"/>
            <a:ext cx="4038600" cy="3028950"/>
          </a:xfrm>
        </p:spPr>
      </p:pic>
      <p:sp>
        <p:nvSpPr>
          <p:cNvPr id="3" name="Прямоугольник 2"/>
          <p:cNvSpPr/>
          <p:nvPr/>
        </p:nvSpPr>
        <p:spPr>
          <a:xfrm>
            <a:off x="2286000" y="13053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85860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Как это делаем мы в нашем детском саду? 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 Мы  учимся ухаживать за волосами…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:\Галина Евгеньевна Шишова\100PENTX\IMGP29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946792"/>
            <a:ext cx="4129078" cy="3096809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Всегда слушаемся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Мойдодыра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H:\Галина Евгеньевна Шишова\100PENTX\IMGP29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H:\Галина Евгеньевна Шишова\100PENTX\IMGP29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Правильно питаемся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 много гуляем!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:\Галина Евгеньевна Шишова\100PENTX\IMGP29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H:\Галина Евгеньевна Шишова\100PENTX\IMGP28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Принимаем воздушные ванны и делаем бодрящую гимнастику – «Пять минут после сна для здоровья и ума»!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 descr="H:\Галина Евгеньевна Шишова\100PENTX\IMGP29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714620"/>
            <a:ext cx="3967162" cy="2975372"/>
          </a:xfrm>
          <a:prstGeom prst="rect">
            <a:avLst/>
          </a:prstGeom>
          <a:noFill/>
        </p:spPr>
      </p:pic>
      <p:pic>
        <p:nvPicPr>
          <p:cNvPr id="3074" name="Picture 2" descr="H:\Галина Евгеньевна Шишова\100PENTX\IMGP2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786058"/>
            <a:ext cx="3948106" cy="296108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Стихотворение для проведения </a:t>
            </a:r>
            <a:r>
              <a:rPr lang="ru-RU" sz="3600" smtClean="0">
                <a:solidFill>
                  <a:schemeClr val="accent1">
                    <a:lumMod val="75000"/>
                  </a:schemeClr>
                </a:solidFill>
              </a:rPr>
              <a:t>оздоровительной минутки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 ТЕКСТ</a:t>
            </a:r>
          </a:p>
          <a:p>
            <a:endParaRPr lang="ru-RU" dirty="0" smtClean="0"/>
          </a:p>
          <a:p>
            <a:r>
              <a:rPr lang="ru-RU" dirty="0" smtClean="0"/>
              <a:t>Предлагаю вам, ребята,</a:t>
            </a:r>
          </a:p>
          <a:p>
            <a:pPr>
              <a:buNone/>
            </a:pPr>
            <a:r>
              <a:rPr lang="ru-RU" dirty="0" smtClean="0"/>
              <a:t> Я пробраться в зимний лес:</a:t>
            </a:r>
          </a:p>
          <a:p>
            <a:r>
              <a:rPr lang="ru-RU" dirty="0" smtClean="0"/>
              <a:t>Там еще не спят зайчата, Там сугробы до небес, </a:t>
            </a:r>
          </a:p>
          <a:p>
            <a:r>
              <a:rPr lang="ru-RU" dirty="0" smtClean="0"/>
              <a:t>Зимний лес такой дремучий, </a:t>
            </a:r>
          </a:p>
          <a:p>
            <a:pPr>
              <a:buNone/>
            </a:pPr>
            <a:r>
              <a:rPr lang="ru-RU" dirty="0" smtClean="0"/>
              <a:t>      И мороз такой колючий!</a:t>
            </a:r>
          </a:p>
          <a:p>
            <a:r>
              <a:rPr lang="ru-RU" dirty="0" smtClean="0"/>
              <a:t>От мороза убежим скорее , </a:t>
            </a:r>
            <a:br>
              <a:rPr lang="ru-RU" dirty="0" smtClean="0"/>
            </a:br>
            <a:r>
              <a:rPr lang="ru-RU" dirty="0" smtClean="0"/>
              <a:t>Наши ноженьки согреем!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ДЕЙСТВИЯ</a:t>
            </a:r>
          </a:p>
          <a:p>
            <a:endParaRPr lang="ru-RU" dirty="0" smtClean="0"/>
          </a:p>
          <a:p>
            <a:r>
              <a:rPr lang="ru-RU" dirty="0" smtClean="0"/>
              <a:t>Обычная ходьба</a:t>
            </a:r>
          </a:p>
          <a:p>
            <a:r>
              <a:rPr lang="ru-RU" dirty="0" smtClean="0"/>
              <a:t>Ходьба с высоким подниманием колена</a:t>
            </a:r>
          </a:p>
          <a:p>
            <a:r>
              <a:rPr lang="ru-RU" dirty="0" smtClean="0"/>
              <a:t>Дети растирают щеки и потирают руки.</a:t>
            </a:r>
          </a:p>
          <a:p>
            <a:r>
              <a:rPr lang="ru-RU" dirty="0" smtClean="0"/>
              <a:t>Легкий бег. Выполняют «мягкие пружинки»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043890" cy="14287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Наши занятия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mtClean="0">
                <a:solidFill>
                  <a:schemeClr val="accent1">
                    <a:lumMod val="75000"/>
                  </a:schemeClr>
                </a:solidFill>
              </a:rPr>
              <a:t> физической культурой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H:\Галина Евгеньевна Шишова\3\IMG_09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791618"/>
            <a:ext cx="4038600" cy="2692401"/>
          </a:xfrm>
          <a:prstGeom prst="rect">
            <a:avLst/>
          </a:prstGeom>
          <a:noFill/>
        </p:spPr>
      </p:pic>
      <p:pic>
        <p:nvPicPr>
          <p:cNvPr id="4099" name="Picture 3" descr="H:\Галина Евгеньевна Шишова\3\IMG_09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791618"/>
            <a:ext cx="4038600" cy="26924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33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Режим дня - </a:t>
            </a:r>
            <a:r>
              <a:rPr lang="ru-RU" sz="5400" dirty="0" smtClean="0"/>
              <a:t>прекрасный друг нашего здоровья.</a:t>
            </a:r>
            <a:endParaRPr lang="ru-RU" dirty="0"/>
          </a:p>
        </p:txBody>
      </p:sp>
      <p:pic>
        <p:nvPicPr>
          <p:cNvPr id="4" name="Picture 13" descr="122159800437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5984" y="2500306"/>
            <a:ext cx="4500594" cy="4068538"/>
          </a:xfr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962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Физические упражнения помогают нам укреплять здоровье</a:t>
            </a:r>
            <a:r>
              <a:rPr lang="en-US" sz="3200" dirty="0" smtClean="0"/>
              <a:t>, </a:t>
            </a:r>
            <a:r>
              <a:rPr lang="ru-RU" sz="3200" dirty="0" smtClean="0"/>
              <a:t>закаляют тело и волю</a:t>
            </a:r>
            <a:r>
              <a:rPr lang="en-US" sz="3200" dirty="0" smtClean="0"/>
              <a:t>, </a:t>
            </a:r>
            <a:r>
              <a:rPr lang="ru-RU" sz="3200" dirty="0" smtClean="0"/>
              <a:t>делают нас смелыми и сильными.</a:t>
            </a:r>
            <a:endParaRPr lang="ru-RU" sz="3200" dirty="0"/>
          </a:p>
        </p:txBody>
      </p:sp>
      <p:pic>
        <p:nvPicPr>
          <p:cNvPr id="5" name="Picture 11" descr="ef4a2206de9f95cd2cf9ee5bdde70ea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3500438"/>
            <a:ext cx="3500442" cy="2333628"/>
          </a:xfrm>
          <a:noFill/>
        </p:spPr>
      </p:pic>
      <p:pic>
        <p:nvPicPr>
          <p:cNvPr id="6" name="Picture 9" descr="9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6" y="3214686"/>
            <a:ext cx="4038600" cy="3027308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Как сохранить здоровье зубов?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(правила, которые должен знать каждый)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ru-RU" dirty="0" smtClean="0"/>
              <a:t> Полощи зубы теплой водой после каждого приема пищи;</a:t>
            </a:r>
          </a:p>
          <a:p>
            <a:pPr fontAlgn="t"/>
            <a:r>
              <a:rPr lang="ru-RU" dirty="0" smtClean="0"/>
              <a:t>  Чисти зубы утром после завтрака и перед сном;</a:t>
            </a:r>
          </a:p>
          <a:p>
            <a:pPr fontAlgn="t"/>
            <a:r>
              <a:rPr lang="ru-RU" dirty="0" smtClean="0"/>
              <a:t>  Обязательно 2 раза в год посещай зубного врача - стоматолога;</a:t>
            </a:r>
          </a:p>
          <a:p>
            <a:pPr fontAlgn="t"/>
            <a:r>
              <a:rPr lang="ru-RU" dirty="0" smtClean="0"/>
              <a:t>  Не ешь очень горячую и очень холодную пищу;</a:t>
            </a:r>
          </a:p>
          <a:p>
            <a:pPr fontAlgn="t"/>
            <a:r>
              <a:rPr lang="ru-RU" dirty="0" smtClean="0"/>
              <a:t>  Никогда не грызи твердые предметы.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Актуальность темы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настоящее время жизнь ставит перед нами много задач, среди которых наиболее актуальной является сохранение здоровья детей. Немногие родители могут сказать, что их дети вполне здоровы. Статистика говорит следующее: 60% детей в возрасте от 3 до 7 лет имеют функциональные отклонения в состоянии здоровья и только 10% приходят в школу абсолютно здоровыми. В Санкт-Петербурге 10-15% детей в дошкольных учреждениях имеют первую группу здоровья.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«Поезд к здоровью» – 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итоговое занятие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H:\Галина Евгеньевна Шишова\100PENTX\IMGP29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9" y="2147477"/>
            <a:ext cx="5569498" cy="417712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285860"/>
            <a:ext cx="3643338" cy="4879470"/>
          </a:xfr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5069065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Я хочу здоровым быть-</a:t>
            </a:r>
            <a:br>
              <a:rPr lang="ru-RU" sz="2800" dirty="0" smtClean="0"/>
            </a:br>
            <a:r>
              <a:rPr lang="ru-RU" sz="2800" dirty="0" smtClean="0"/>
              <a:t>Буду с лыжами дружить.</a:t>
            </a:r>
            <a:br>
              <a:rPr lang="ru-RU" sz="2800" dirty="0" smtClean="0"/>
            </a:br>
            <a:r>
              <a:rPr lang="ru-RU" sz="2800" dirty="0" smtClean="0"/>
              <a:t>Подружусь с закалкой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ru-RU" sz="2800" dirty="0" smtClean="0"/>
              <a:t>С обручем</a:t>
            </a:r>
            <a:r>
              <a:rPr lang="en-US" sz="2800" dirty="0" smtClean="0"/>
              <a:t>, </a:t>
            </a:r>
            <a:r>
              <a:rPr lang="ru-RU" sz="2800" dirty="0" smtClean="0"/>
              <a:t>скакалкой</a:t>
            </a:r>
            <a:r>
              <a:rPr lang="en-US" sz="2800" dirty="0" smtClean="0"/>
              <a:t>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 теннисной ракеткой.</a:t>
            </a:r>
            <a:br>
              <a:rPr lang="ru-RU" sz="2800" dirty="0" smtClean="0"/>
            </a:br>
            <a:r>
              <a:rPr lang="ru-RU" sz="2800" dirty="0" smtClean="0"/>
              <a:t>Буду сильным</a:t>
            </a:r>
            <a:r>
              <a:rPr lang="en-US" sz="2800" dirty="0" smtClean="0"/>
              <a:t>, </a:t>
            </a:r>
            <a:r>
              <a:rPr lang="ru-RU" sz="2800" dirty="0" smtClean="0"/>
              <a:t>крепким!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80931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Ребенок, посещающий детский сад, проводит в нём большую часть своего активного времени (до 80%). Поэтому именно в ДОУ необходимо сосредоточить все усилия на том, чтобы сохранить и улучшить здоровье детей. </a:t>
            </a:r>
          </a:p>
          <a:p>
            <a:r>
              <a:rPr lang="ru-RU" dirty="0" smtClean="0"/>
              <a:t>Дошкольный возраст – самый благоприятный для выработки правильных привычек и навыков здорового образа жизни, которые в сочетании с обучением ребёнка методам совершенствования  и сохранения здоровья приведут к положительным результатам. </a:t>
            </a: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Методическое обеспечение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валеологического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воспитания дошкольников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по формированию ЗОЖ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РЕКОМЕНДАЦИИ ПО ПРОВЕДЕНИЮ 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РАБОТЫ С ДЕТЬМИ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t"/>
            <a:r>
              <a:rPr lang="ru-RU" dirty="0" smtClean="0"/>
              <a:t>Тематические занятия длительностью 25 - 30 минут следует проходить в течение всего учебного года, 2 раза в месяц. В процессе воспитания здорового образа жизни у детей, наряду с занятиями, в ходе которых также решаются задачи по закреплению словаря, в обязательном порядке необходима предварительная работа, которая ведется в свободное от занятий время с опережением данных занятий на одну неделю.</a:t>
            </a:r>
          </a:p>
          <a:p>
            <a:pPr fontAlgn="t"/>
            <a:r>
              <a:rPr lang="ru-RU" dirty="0" smtClean="0"/>
              <a:t>Как во время проведения занятий, так и в ходе предварительной работы используется наглядность для более эффективного восприятия ребенком поданного материала.</a:t>
            </a:r>
          </a:p>
          <a:p>
            <a:pPr fontAlgn="t"/>
            <a:r>
              <a:rPr lang="ru-RU" dirty="0" smtClean="0"/>
              <a:t>Решая задачи по формированию здорового образа жизни у детей дошкольного возраста в ходе работы, педагог в обязательном порядке должен также заботится и о здоровье самого ребенка, применяя в работе здоровье сберегающие технологии: пальчиковую гимнастику, гимнастику для глаз, дыхательную гимнастику, оздоровительные минутки, </a:t>
            </a:r>
            <a:r>
              <a:rPr lang="ru-RU" dirty="0" err="1" smtClean="0"/>
              <a:t>самомассаж</a:t>
            </a:r>
            <a:r>
              <a:rPr lang="ru-RU" dirty="0" smtClean="0"/>
              <a:t>, точечный массаж, музыкальную терапию и т.д., с целью снятия мышечного и нервного напряжения, </a:t>
            </a:r>
            <a:r>
              <a:rPr lang="ru-RU" dirty="0" err="1" smtClean="0"/>
              <a:t>психоэмоционального</a:t>
            </a:r>
            <a:r>
              <a:rPr lang="ru-RU" dirty="0" smtClean="0"/>
              <a:t> напряжения, а также оздоровительно - профилактического действия.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271464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альчиковая гимнастика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проводится с  младшего возраста индивидуально либо с подгруппой ежедневно.	Рекомендуется всем детям, особенно с речевыми проблемами. Проводится в  любое удобное время может проводить 	воспитатель и  логопед.</a:t>
            </a: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Содержимое 4" descr="F_palchikovay-gimnastika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3073524"/>
            <a:ext cx="4342523" cy="2883436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Гимнастика для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глаз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проводится  ежедневно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по 3-5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минут в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любое свободное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время 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в зависимости от интенсивности зрительной нагрузки с младшего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возраста.  Используем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наглядный материал, показ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педагога. </a:t>
            </a:r>
            <a:endParaRPr lang="ru-RU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G:\Света\Свете\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92250" y="2078831"/>
            <a:ext cx="6159500" cy="41021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200026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Дыхательная гимнастика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может использоваться в различных формах физкультурно-оздоровительной работы.	Необходимо обеспечить проветривание помещения, проинструктировать детей об обязательной гигиене полости носа перед проведением процедуры.</a:t>
            </a:r>
            <a:r>
              <a:rPr lang="ru-RU" sz="2000" dirty="0" smtClean="0">
                <a:solidFill>
                  <a:srgbClr val="FFFF00"/>
                </a:solidFill>
              </a:rPr>
              <a:t>	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G:\Света\Свете\1277986904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488" y="2786058"/>
            <a:ext cx="4053296" cy="358463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407</TotalTime>
  <Words>582</Words>
  <Application>Microsoft Office PowerPoint</Application>
  <PresentationFormat>Экран (4:3)</PresentationFormat>
  <Paragraphs>75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Учимся быть здоровыми</vt:lpstr>
      <vt:lpstr>Актуальность темы</vt:lpstr>
      <vt:lpstr>Слайд 3</vt:lpstr>
      <vt:lpstr>Методическое обеспечение валеологического воспитания дошкольников</vt:lpstr>
      <vt:lpstr>Задачи по формированию ЗОЖ</vt:lpstr>
      <vt:lpstr>РЕКОМЕНДАЦИИ ПО ПРОВЕДЕНИЮ  РАБОТЫ С ДЕТЬМИ</vt:lpstr>
      <vt:lpstr>                    Пальчиковая гимнастика проводится с  младшего возраста индивидуально либо с подгруппой ежедневно. Рекомендуется всем детям, особенно с речевыми проблемами. Проводится в  любое удобное время может проводить  воспитатель и  логопед.   </vt:lpstr>
      <vt:lpstr> Гимнастика для глаз проводится  ежедневно по 3-5 минут в любое свободное время  в зависимости от интенсивности зрительной нагрузки с младшего возраста.  Используем наглядный материал, показ педагога. </vt:lpstr>
      <vt:lpstr>   Дыхательная гимнастика может использоваться в различных формах физкультурно-оздоровительной работы. Необходимо обеспечить проветривание помещения, проинструктировать детей об обязательной гигиене полости носа перед проведением процедуры. </vt:lpstr>
      <vt:lpstr>            Оздоровительные минутки следует проводить ежедневно после дневного сна,  в течение 5-10 мин. Форма проведения различна: упражнения на кроватках, обширное умывание,  ходьба по ребристым дощечкам, легкий бег из спальни в группу с разницей температуры в помещениях и т.д. </vt:lpstr>
      <vt:lpstr> Как это делаем мы в нашем детском саду?    Мы  учимся ухаживать за волосами… </vt:lpstr>
      <vt:lpstr>Всегда слушаемся Мойдодыра…</vt:lpstr>
      <vt:lpstr>Правильно питаемся  и много гуляем!</vt:lpstr>
      <vt:lpstr>Принимаем воздушные ванны и делаем бодрящую гимнастику – «Пять минут после сна для здоровья и ума»!</vt:lpstr>
      <vt:lpstr>Стихотворение для проведения оздоровительной минутки</vt:lpstr>
      <vt:lpstr>Наши занятия   физической культурой</vt:lpstr>
      <vt:lpstr>Режим дня - прекрасный друг нашего здоровья.</vt:lpstr>
      <vt:lpstr>Физические упражнения помогают нам укреплять здоровье, закаляют тело и волю, делают нас смелыми и сильными.</vt:lpstr>
      <vt:lpstr>Как сохранить здоровье зубов?  (правила, которые должен знать каждый)</vt:lpstr>
      <vt:lpstr>«Поезд к здоровью» –   итоговое занятие</vt:lpstr>
      <vt:lpstr>Слайд 21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</dc:title>
  <dc:creator>Демонстрационно-бесплатная версия</dc:creator>
  <cp:lastModifiedBy>Зернущенко</cp:lastModifiedBy>
  <cp:revision>48</cp:revision>
  <dcterms:created xsi:type="dcterms:W3CDTF">2006-10-24T18:35:41Z</dcterms:created>
  <dcterms:modified xsi:type="dcterms:W3CDTF">2006-03-25T17:55:34Z</dcterms:modified>
</cp:coreProperties>
</file>