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579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7983-C15F-4CB6-A78B-FCBD661D57F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097A-EA49-4A9F-AE11-E45C0A3E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13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80;&#1084;&#1080;&#1088;\Downloads\street4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8945141" cy="120032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Путешествие Колобка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517232"/>
            <a:ext cx="6012160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ПДД для самых маленьких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15363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1872208" cy="178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16 C -0.00313 -0.00115 -0.00243 0.00371 0.00034 0.00533 C 0.00989 0.01042 0.02361 0.01181 0.03333 0.01297 C 0.04218 0.01528 0.05 0.01713 0.05902 0.01852 C 0.08333 0.02732 0.10955 0.03125 0.13472 0.0338 C 0.19583 0.03125 0.25694 0.03218 0.31753 0.02246 C 0.34809 0.02362 0.37725 0.02454 0.40746 0.0301 C 0.41354 0.03264 0.42014 0.03727 0.42465 0.04329 C 0.43021 0.0507 0.43229 0.06042 0.44184 0.06065 C 0.46944 0.06135 0.49705 0.06181 0.52465 0.0625 C 0.53264 0.06505 0.54097 0.06551 0.54896 0.06806 C 0.58941 0.06713 0.61979 0.06366 0.65607 0.0625 C 0.69045 0.06135 0.75902 0.06065 0.75902 0.06088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Adobe\пдд)\0001-001-Pravila-dorozhnogo-dvizhenija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9"/>
            <a:ext cx="9144000" cy="6853881"/>
          </a:xfrm>
          <a:prstGeom prst="rect">
            <a:avLst/>
          </a:prstGeom>
          <a:noFill/>
        </p:spPr>
      </p:pic>
      <p:pic>
        <p:nvPicPr>
          <p:cNvPr id="9219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2448272" cy="2334170"/>
          </a:xfrm>
          <a:prstGeom prst="rect">
            <a:avLst/>
          </a:prstGeom>
          <a:noFill/>
        </p:spPr>
      </p:pic>
      <p:pic>
        <p:nvPicPr>
          <p:cNvPr id="9220" name="Picture 4" descr="C:\Users\1\Pictures\Adobe\пдд)\gia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9900">
                <a:alpha val="0"/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9952" y="0"/>
            <a:ext cx="3586633" cy="3259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157192"/>
            <a:ext cx="3435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 идти –</a:t>
            </a:r>
          </a:p>
          <a:p>
            <a:r>
              <a:rPr lang="ru-RU" sz="4000" b="1" dirty="0" smtClean="0"/>
              <a:t> зелёный свет!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Pictures\Adobe\пдд)\0006-006-A-dlja-peshekhodov-est-trotuar-i-peshekhodnaja-doroz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764704"/>
            <a:ext cx="245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 идёшь по тротуару,</a:t>
            </a:r>
          </a:p>
          <a:p>
            <a:r>
              <a:rPr lang="ru-RU" b="1" dirty="0" smtClean="0"/>
              <a:t>И зовёшься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836712"/>
            <a:ext cx="215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пешеход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11967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,</a:t>
            </a:r>
            <a:endParaRPr lang="ru-RU" b="1" dirty="0"/>
          </a:p>
        </p:txBody>
      </p:sp>
      <p:pic>
        <p:nvPicPr>
          <p:cNvPr id="10243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1192213" cy="11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96296E-6 C 0.00763 0.00324 0.01527 0.00139 0.02291 -0.00185 C 0.02725 -0.0081 0.03263 -0.00741 0.03853 -0.00949 C 0.04478 -0.0118 0.05103 -0.01435 0.05711 -0.01713 C 0.06996 -0.01643 0.0828 -0.01643 0.09565 -0.01528 C 0.09721 -0.01504 0.0986 -0.01412 0.09999 -0.01342 C 0.10277 -0.01204 0.10555 -0.00972 0.1085 -0.00949 C 0.11718 -0.00879 0.12569 -0.00833 0.13437 -0.00764 C 0.15902 -0.00116 0.18332 -0.00023 0.2085 0.00185 C 0.21978 0.00394 0.23055 0.00903 0.24148 0.01343 C 0.24426 0.01458 0.24721 0.01597 0.24999 0.01713 C 0.25138 0.01783 0.25433 0.01898 0.25433 0.01898 C 0.26162 0.0294 0.26614 0.04283 0.27707 0.04769 C 0.2828 0.05486 0.28749 0.06065 0.29426 0.06667 C 0.29652 0.06875 0.29756 0.07269 0.29999 0.07431 C 0.30537 0.07778 0.31266 0.08009 0.31857 0.08195 C 0.33471 0.0956 0.3545 0.09236 0.37291 0.09329 C 0.38211 0.0963 0.39062 0.10093 0.39999 0.10278 C 0.42707 0.10833 0.42013 0.10671 0.45138 0.10857 C 0.47968 0.1206 0.46614 0.11227 0.52707 0.11042 C 0.53628 0.10903 0.54391 0.10671 0.55294 0.10486 C 0.5644 0.09908 0.57291 0.10162 0.58575 0.10278 C 0.60954 0.11458 0.62516 0.11042 0.65433 0.11042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Pictures\Adobe\пдд)\0006-006-A-dlja-peshekhodov-est-trotuar-i-peshekhodnaja-doroz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100" y="1988840"/>
            <a:ext cx="2106666" cy="2008485"/>
          </a:xfrm>
          <a:prstGeom prst="rect">
            <a:avLst/>
          </a:prstGeom>
          <a:noFill/>
        </p:spPr>
      </p:pic>
      <p:pic>
        <p:nvPicPr>
          <p:cNvPr id="11269" name="Picture 5" descr="C:\Users\1\Pictures\Adobe\пдд)\pere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00" y="1124744"/>
            <a:ext cx="1800200" cy="2400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692696"/>
            <a:ext cx="2442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 дорогу переходишь,</a:t>
            </a:r>
          </a:p>
          <a:p>
            <a:r>
              <a:rPr lang="ru-RU" b="1" dirty="0" smtClean="0"/>
              <a:t>Там, где знак есть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9404" y="548680"/>
            <a:ext cx="2034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переход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55679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0.00903 -0.00301 0.01805 0.00232 0.02725 0.00394 C 0.06059 0.01852 0.09531 0.03357 0.13003 0.04005 C 0.18142 0.04954 0.2441 0.04491 0.29288 0.04583 C 0.2967 0.05324 0.29774 0.06134 0.30156 0.06875 C 0.3033 0.07801 0.30469 0.08588 0.30868 0.09352 C 0.31354 0.12014 0.30781 0.15185 0.32014 0.17523 C 0.32656 0.20232 0.32448 0.2331 0.32587 0.26111 C 0.32639 0.30671 0.32864 0.35255 0.32864 0.39815 C 0.32864 0.42477 0.32725 0.50486 0.32725 0.47824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Adobe\пдд)\8f88a8ed5dddf741467da9f2e41265b6_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336700" cy="6669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Полосатый, словно зебра,</a:t>
            </a:r>
          </a:p>
          <a:p>
            <a:r>
              <a:rPr lang="ru-RU" b="1" dirty="0" smtClean="0"/>
              <a:t>Он тебе укажет путь.</a:t>
            </a:r>
          </a:p>
          <a:p>
            <a:r>
              <a:rPr lang="ru-RU" b="1" dirty="0" smtClean="0"/>
              <a:t>И поэтому, наверно,</a:t>
            </a:r>
          </a:p>
          <a:p>
            <a:r>
              <a:rPr lang="ru-RU" b="1" dirty="0" smtClean="0"/>
              <a:t>Тоже «зеброю» зовут.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Adobe\пдд)\f108ce0d8e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89"/>
            <a:ext cx="9144000" cy="68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420888"/>
            <a:ext cx="2785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 через дорогу дети </a:t>
            </a:r>
          </a:p>
          <a:p>
            <a:r>
              <a:rPr lang="ru-RU" b="1" dirty="0" smtClean="0"/>
              <a:t>Не должны одни шагать!</a:t>
            </a:r>
          </a:p>
          <a:p>
            <a:r>
              <a:rPr lang="ru-RU" b="1" dirty="0" smtClean="0"/>
              <a:t>Обязательно их взрослый</a:t>
            </a:r>
          </a:p>
          <a:p>
            <a:r>
              <a:rPr lang="ru-RU" b="1" dirty="0" smtClean="0"/>
              <a:t>Должен за руку держать!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3110424" cy="2965463"/>
          </a:xfrm>
          <a:prstGeom prst="rect">
            <a:avLst/>
          </a:prstGeom>
          <a:noFill/>
        </p:spPr>
      </p:pic>
      <p:pic>
        <p:nvPicPr>
          <p:cNvPr id="14341" name="Picture 5" descr="C:\Users\1\Pictures\Adobe\пдд)\24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80320" cy="2981131"/>
          </a:xfrm>
          <a:prstGeom prst="rect">
            <a:avLst/>
          </a:prstGeom>
          <a:noFill/>
        </p:spPr>
      </p:pic>
      <p:pic>
        <p:nvPicPr>
          <p:cNvPr id="14343" name="Picture 7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285750" cy="276225"/>
          </a:xfrm>
          <a:prstGeom prst="rect">
            <a:avLst/>
          </a:prstGeom>
          <a:noFill/>
        </p:spPr>
      </p:pic>
      <p:pic>
        <p:nvPicPr>
          <p:cNvPr id="14344" name="Picture 8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90888"/>
            <a:ext cx="285750" cy="276225"/>
          </a:xfrm>
          <a:prstGeom prst="rect">
            <a:avLst/>
          </a:prstGeom>
          <a:noFill/>
        </p:spPr>
      </p:pic>
      <p:pic>
        <p:nvPicPr>
          <p:cNvPr id="9" name="Picture 7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567680" cy="548758"/>
          </a:xfrm>
          <a:prstGeom prst="rect">
            <a:avLst/>
          </a:prstGeom>
          <a:noFill/>
        </p:spPr>
      </p:pic>
      <p:pic>
        <p:nvPicPr>
          <p:cNvPr id="14345" name="Picture 9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90888"/>
            <a:ext cx="285750" cy="276225"/>
          </a:xfrm>
          <a:prstGeom prst="rect">
            <a:avLst/>
          </a:prstGeom>
          <a:noFill/>
        </p:spPr>
      </p:pic>
      <p:pic>
        <p:nvPicPr>
          <p:cNvPr id="14346" name="Picture 10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90888"/>
            <a:ext cx="285750" cy="276225"/>
          </a:xfrm>
          <a:prstGeom prst="rect">
            <a:avLst/>
          </a:prstGeom>
          <a:noFill/>
        </p:spPr>
      </p:pic>
      <p:pic>
        <p:nvPicPr>
          <p:cNvPr id="14347" name="Picture 11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90888"/>
            <a:ext cx="285750" cy="276225"/>
          </a:xfrm>
          <a:prstGeom prst="rect">
            <a:avLst/>
          </a:prstGeom>
          <a:noFill/>
        </p:spPr>
      </p:pic>
      <p:pic>
        <p:nvPicPr>
          <p:cNvPr id="14348" name="Picture 12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90888"/>
            <a:ext cx="285750" cy="276225"/>
          </a:xfrm>
          <a:prstGeom prst="rect">
            <a:avLst/>
          </a:prstGeom>
          <a:noFill/>
        </p:spPr>
      </p:pic>
      <p:pic>
        <p:nvPicPr>
          <p:cNvPr id="14349" name="Picture 13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48680"/>
            <a:ext cx="285750" cy="276225"/>
          </a:xfrm>
          <a:prstGeom prst="rect">
            <a:avLst/>
          </a:prstGeom>
          <a:noFill/>
        </p:spPr>
      </p:pic>
      <p:pic>
        <p:nvPicPr>
          <p:cNvPr id="14350" name="Picture 14" descr="C:\Users\1\Pictures\Adobe\анимашки\zv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90888"/>
            <a:ext cx="285750" cy="276225"/>
          </a:xfrm>
          <a:prstGeom prst="rect">
            <a:avLst/>
          </a:prstGeom>
          <a:noFill/>
        </p:spPr>
      </p:pic>
      <p:pic>
        <p:nvPicPr>
          <p:cNvPr id="14351" name="Picture 15" descr="C:\Users\1\Pictures\Adobe\пдд)\kek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4490754" cy="5047878"/>
          </a:xfrm>
          <a:prstGeom prst="rect">
            <a:avLst/>
          </a:prstGeom>
          <a:noFill/>
        </p:spPr>
      </p:pic>
      <p:pic>
        <p:nvPicPr>
          <p:cNvPr id="14352" name="Picture 16" descr="C:\Users\1\Pictures\Adobe\анимашки\zvz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764704"/>
            <a:ext cx="209550" cy="219075"/>
          </a:xfrm>
          <a:prstGeom prst="rect">
            <a:avLst/>
          </a:prstGeom>
          <a:noFill/>
        </p:spPr>
      </p:pic>
      <p:pic>
        <p:nvPicPr>
          <p:cNvPr id="14353" name="Picture 17" descr="C:\Users\1\Pictures\Adobe\анимашки\zvz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3" y="2424161"/>
            <a:ext cx="360039" cy="37640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71800" y="332656"/>
            <a:ext cx="2935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Чтоб на улице с тобою</a:t>
            </a:r>
          </a:p>
          <a:p>
            <a:r>
              <a:rPr lang="ru-RU" b="1" dirty="0" smtClean="0"/>
              <a:t>Не случилась вдруг беда,</a:t>
            </a:r>
          </a:p>
          <a:p>
            <a:r>
              <a:rPr lang="ru-RU" b="1" dirty="0" smtClean="0"/>
              <a:t>Нужно правила движенья </a:t>
            </a:r>
          </a:p>
          <a:p>
            <a:r>
              <a:rPr lang="ru-RU" b="1" dirty="0" smtClean="0"/>
              <a:t>Знать и выполнять всегда!»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2929357" cy="2792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404664"/>
            <a:ext cx="2661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Испекла для деда баба</a:t>
            </a:r>
          </a:p>
          <a:p>
            <a:r>
              <a:rPr lang="ru-RU" b="1" dirty="0" smtClean="0"/>
              <a:t>Колобок – румяный бок.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Adobe\пдд)\a0e7207a896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  <p:pic>
        <p:nvPicPr>
          <p:cNvPr id="3075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2853829" cy="2720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260648"/>
            <a:ext cx="283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Только был он непоседой:</a:t>
            </a:r>
          </a:p>
          <a:p>
            <a:r>
              <a:rPr lang="ru-RU" b="1" dirty="0" smtClean="0"/>
              <a:t>Прыг да скок – и за порог.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6 C 0.00989 0.00162 0.01857 0.00347 0.02795 0.00787 C 0.05486 0.00601 0.04999 0.00879 0.06475 0.00393 C 0.07239 0.00138 0.07065 0.00185 0.07951 -0.00209 C 0.0809 -0.00278 0.08385 -0.00394 0.08385 -0.00394 C 0.09427 -0.0132 0.09079 -0.00787 0.09565 -0.01783 C 0.09756 -0.02616 0.10086 -0.03264 0.10295 -0.04121 C 0.10347 -0.04329 0.10399 -0.04514 0.10451 -0.04723 C 0.10503 -0.04908 0.1059 -0.05301 0.1059 -0.05301 C 0.10711 -0.0632 0.10833 -0.075 0.1118 -0.08449 C 0.11249 -0.08658 0.11302 -0.08959 0.11475 -0.09028 C 0.11944 -0.09237 0.12465 -0.09144 0.12951 -0.09213 C 0.13836 -0.09653 0.13506 -0.09908 0.14565 -0.09607 C 0.15329 -0.08912 0.14895 -0.09352 0.15885 -0.08056 C 0.16076 -0.07801 0.16197 -0.07315 0.16475 -0.07269 C 0.16909 -0.07199 0.17361 -0.0713 0.17795 -0.07061 C 0.18697 -0.0669 0.19652 -0.06713 0.2059 -0.06482 C 0.21857 -0.05394 0.2276 -0.0382 0.23975 -0.02755 C 0.24166 -0.02593 0.26267 -0.02362 0.26319 -0.02362 C 0.26961 -0.02061 0.27499 -0.01574 0.2809 -0.01181 C 0.28663 -0.00811 0.29392 -0.00625 0.29999 -0.00394 C 0.31423 0.00138 0.32847 0.00671 0.3427 0.0118 C 0.36371 0.02986 0.38558 0.02986 0.41041 0.03125 C 0.42222 0.03472 0.43246 0.04398 0.44409 0.04884 C 0.45624 0.05393 0.46961 0.05023 0.48246 0.05092 C 0.48871 0.0537 0.49357 0.05787 0.49999 0.06064 C 0.50711 0.06388 0.51475 0.06412 0.52204 0.06666 C 0.53472 0.06551 0.54913 0.06064 0.56041 0.0706 C 0.56683 0.0699 0.57308 0.06967 0.57951 0.06851 C 0.58454 0.06759 0.58906 0.06203 0.5927 0.05879 C 0.59635 0.05555 0.60329 0.05416 0.60746 0.05277 C 0.61701 0.04444 0.61267 0.04513 0.61909 0.04513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581284"/>
            <a:ext cx="3436892" cy="32767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1052736"/>
            <a:ext cx="263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Покатился по дорожке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Через лес и через горы…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0.00296 -0.00115 0.00573 -0.00254 0.00868 -0.0037 C 0.01337 -0.00578 0.01684 -0.01111 0.02153 -0.01342 C 0.02639 -0.01967 0.03282 -0.02407 0.03577 -0.0324 C 0.03907 -0.04166 0.03855 -0.05301 0.04011 -0.06273 C 0.04184 -0.07338 0.04549 -0.08333 0.04862 -0.09328 C 0.05226 -0.10509 0.054 -0.11759 0.0573 -0.1294 C 0.05678 -0.17453 0.07483 -0.23194 0.05157 -0.26481 C 0.04879 -0.27477 0.04601 -0.28449 0.0415 -0.29328 C 0.03872 -0.30463 0.03594 -0.3162 0.03299 -0.32754 C 0.03143 -0.33333 0.02865 -0.34467 0.02865 -0.34467 C 0.02761 -0.35555 0.02726 -0.36666 0.02431 -0.37708 C 0.02257 -0.39213 0.01962 -0.40277 0.02292 -0.41898 C 0.02553 -0.43125 0.02778 -0.4287 0.03299 -0.43426 C 0.04445 -0.44652 0.05973 -0.45092 0.07431 -0.45324 C 0.09428 -0.46041 0.11216 -0.46319 0.13299 -0.46481 C 0.18664 -0.46157 0.2165 -0.45833 0.27865 -0.45717 C 0.29289 -0.45509 0.30643 -0.44953 0.32014 -0.44375 C 0.32153 -0.44259 0.32275 -0.44097 0.32431 -0.44004 C 0.3257 -0.43912 0.32743 -0.43935 0.32865 -0.43819 C 0.33629 -0.43194 0.3474 -0.4162 0.35296 -0.40578 C 0.35487 -0.39815 0.35886 -0.39213 0.36146 -0.38472 C 0.36546 -0.37361 0.36754 -0.36018 0.37014 -0.34861 C 0.37049 -0.34722 0.37205 -0.33703 0.37292 -0.33518 C 0.37622 -0.32824 0.38299 -0.3243 0.38872 -0.32199 C 0.39514 -0.31597 0.39948 -0.31111 0.4073 -0.30856 C 0.41164 -0.30486 0.41528 -0.30301 0.42014 -0.30092 C 0.42292 -0.29838 0.42587 -0.29583 0.42865 -0.29328 C 0.4323 -0.29004 0.43264 -0.28102 0.43438 -0.27615 C 0.44115 -0.2574 0.43386 -0.2824 0.43872 -0.26481 C 0.44011 -0.24213 0.43872 -0.21782 0.44862 -0.19815 C 0.45035 -0.19074 0.4533 -0.1824 0.4573 -0.17708 C 0.45938 -0.16898 0.46684 -0.16065 0.47292 -0.1581 C 0.47691 -0.15277 0.48021 -0.15231 0.48577 -0.15046 C 0.48941 -0.14583 0.49237 -0.14305 0.49723 -0.14097 C 0.49809 -0.13958 0.49879 -0.13796 0.5 -0.13703 C 0.50122 -0.13588 0.5033 -0.13657 0.50434 -0.13518 C 0.50643 -0.1324 0.50625 -0.12754 0.5073 -0.12384 C 0.50973 -0.11435 0.51181 -0.10463 0.51441 -0.09514 C 0.51528 -0.07569 0.51459 -0.04745 0.52153 -0.02847 C 0.52448 -0.02037 0.52414 -0.0243 0.53004 -0.01898 C 0.53577 -0.01389 0.53872 -0.00694 0.54584 -0.0037 C 0.54896 -0.00231 0.56216 0.0007 0.5658 0.00394 C 0.57275 0.00996 0.57553 0.01204 0.58299 0.01528 C 0.58438 0.01644 0.58559 0.01806 0.58716 0.01898 C 0.58855 0.01991 0.59011 0.01991 0.5915 0.02107 C 0.5974 0.0257 0.59844 0.03496 0.60157 0.0419 C 0.6073 0.05463 0.60139 0.03357 0.6073 0.05324 C 0.61146 0.06667 0.61441 0.07639 0.62153 0.08773 C 0.62257 0.08935 0.62292 0.0919 0.62431 0.09329 C 0.62987 0.09908 0.63959 0.09954 0.64584 0.10093 C 0.65018 0.10185 0.65868 0.10486 0.65868 0.10486 C 0.66719 0.10417 0.67587 0.10394 0.68438 0.10278 C 0.6908 0.10185 0.69428 0.09398 0.7 0.09144 C 0.70469 0.08542 0.71112 0.08102 0.71719 0.07801 C 0.72205 0.07199 0.72674 0.06945 0.73299 0.06667 C 0.73716 0.06297 0.74028 0.05695 0.74445 0.05324 C 0.74566 0.05209 0.7507 0.04815 0.75157 0.04584 C 0.75174 0.04514 0.75053 0.04584 0.75 0.04584 " pathEditMode="relative" ptsTypes="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Adobe\пдд)\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307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 успел и оглянуться –</a:t>
            </a:r>
          </a:p>
          <a:p>
            <a:r>
              <a:rPr lang="ru-RU" b="1" dirty="0" smtClean="0"/>
              <a:t>Перед ним огромный город.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Adobe\пдд)\zam_0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0152" y="188640"/>
            <a:ext cx="2712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Увидав кругом машины, </a:t>
            </a:r>
          </a:p>
          <a:p>
            <a:r>
              <a:rPr lang="ru-RU" b="1" dirty="0"/>
              <a:t>И</a:t>
            </a:r>
            <a:r>
              <a:rPr lang="ru-RU" b="1" dirty="0" smtClean="0"/>
              <a:t>спугался колобок.</a:t>
            </a:r>
          </a:p>
          <a:p>
            <a:r>
              <a:rPr lang="ru-RU" b="1" dirty="0" smtClean="0"/>
              <a:t>И широкую дорогу</a:t>
            </a:r>
          </a:p>
          <a:p>
            <a:r>
              <a:rPr lang="ru-RU" b="1" dirty="0" smtClean="0"/>
              <a:t>Перейти никак не мог.</a:t>
            </a:r>
            <a:endParaRPr lang="ru-RU" b="1" dirty="0"/>
          </a:p>
        </p:txBody>
      </p:sp>
      <p:pic>
        <p:nvPicPr>
          <p:cNvPr id="5123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2627245" cy="2504802"/>
          </a:xfrm>
          <a:prstGeom prst="rect">
            <a:avLst/>
          </a:prstGeom>
          <a:noFill/>
        </p:spPr>
      </p:pic>
      <p:pic>
        <p:nvPicPr>
          <p:cNvPr id="5124" name="Picture 4" descr="C:\Users\1\Pictures\Adobe\пдд)\88cc9d0ca4dc2ad0-lar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25144"/>
            <a:ext cx="4009825" cy="3008760"/>
          </a:xfrm>
          <a:prstGeom prst="rect">
            <a:avLst/>
          </a:prstGeom>
          <a:noFill/>
        </p:spPr>
      </p:pic>
      <p:pic>
        <p:nvPicPr>
          <p:cNvPr id="5125" name="Picture 5" descr="C:\Users\1\Pictures\Adobe\пдд)\5059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212976"/>
            <a:ext cx="3744416" cy="2808312"/>
          </a:xfrm>
          <a:prstGeom prst="rect">
            <a:avLst/>
          </a:prstGeom>
          <a:noFill/>
        </p:spPr>
      </p:pic>
      <p:pic>
        <p:nvPicPr>
          <p:cNvPr id="5127" name="Picture 7" descr="C:\Users\1\Pictures\Adobe\пдд)\1287568289_130500517_1-----128756828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212976"/>
            <a:ext cx="1802347" cy="1207573"/>
          </a:xfrm>
          <a:prstGeom prst="rect">
            <a:avLst/>
          </a:prstGeom>
          <a:noFill/>
        </p:spPr>
      </p:pic>
      <p:pic>
        <p:nvPicPr>
          <p:cNvPr id="10" name="street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0.00833 0.00393 0.01649 0.00972 0.025 0.0118 C 0.04757 0.01018 0.06562 0.0081 0.08819 0.00995 C 0.09566 0.01481 0.1026 0.01643 0.11024 0.01967 C 0.13316 0.02917 0.11284 0.02338 0.12934 0.02754 C 0.13958 0.03657 0.14513 0.03287 0.15885 0.03148 C 0.16944 0.02801 0.19114 0.02569 0.19114 0.02569 C 0.20156 0.0206 0.19826 0.02129 0.21753 0.02569 C 0.22222 0.02662 0.22638 0.02963 0.2309 0.03148 C 0.23229 0.03217 0.23524 0.03333 0.23524 0.03333 C 0.24253 0.03981 0.24895 0.0419 0.25729 0.04514 C 0.26024 0.04629 0.26614 0.04907 0.26614 0.04907 C 0.30503 0.04768 0.31128 0.04792 0.33958 0.0412 C 0.35572 0.02708 0.38871 0.03217 0.40295 0.03148 C 0.425 0.03287 0.44201 0.03704 0.46319 0.04329 C 0.47882 0.04259 0.49461 0.04352 0.51024 0.0412 C 0.51302 0.04074 0.51493 0.03704 0.51753 0.03542 C 0.52361 0.03171 0.53298 0.03009 0.53958 0.02963 C 0.55486 0.02847 0.56996 0.02824 0.58524 0.02754 C 0.59392 0.02477 0.60416 0.02176 0.6118 0.01574 C 0.62187 0.00764 0.63142 -0.0044 0.64253 -0.00972 C 0.64843 -0.01991 0.65642 -0.02384 0.66458 -0.03125 C 0.67031 -0.03634 0.68072 -0.03634 0.68524 -0.04306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81481E-6 C -0.01562 0.00278 -0.03072 0.01065 -0.04583 0.01713 C -0.06024 0.02338 -0.07586 0.02546 -0.0901 0.03241 C -0.11006 0.04213 -0.13072 0.05116 -0.15138 0.05717 C -0.15694 0.05879 -0.16162 0.06296 -0.16718 0.06481 C -0.17569 0.07199 -0.18471 0.07616 -0.19426 0.08009 C -0.20086 0.08264 -0.20173 0.08333 -0.20711 0.08565 C -0.2085 0.08634 -0.21145 0.0875 -0.21145 0.0875 C -0.21909 0.09768 -0.20919 0.08565 -0.21857 0.09329 C -0.22135 0.0956 -0.22465 0.09977 -0.22725 0.10278 " pathEditMode="relative" ptsTypes="fffffffffA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1\Pictures\Adobe\пдд)\340723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3225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Только вдруг железный кто-то</a:t>
            </a:r>
          </a:p>
          <a:p>
            <a:r>
              <a:rPr lang="ru-RU" b="1" dirty="0" smtClean="0"/>
              <a:t>Свою руку протянул.</a:t>
            </a:r>
          </a:p>
          <a:p>
            <a:r>
              <a:rPr lang="ru-RU" b="1" dirty="0" smtClean="0"/>
              <a:t>Красным, жёлтым и зелёным</a:t>
            </a:r>
          </a:p>
          <a:p>
            <a:r>
              <a:rPr lang="ru-RU" b="1" dirty="0" smtClean="0"/>
              <a:t>Ему глазом подмигнул.</a:t>
            </a:r>
            <a:endParaRPr lang="ru-RU" b="1" dirty="0"/>
          </a:p>
        </p:txBody>
      </p:sp>
      <p:pic>
        <p:nvPicPr>
          <p:cNvPr id="6147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980488" cy="28415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37321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«Называюсь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5157192"/>
            <a:ext cx="2920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светофором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733256"/>
            <a:ext cx="2634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 порядком я слежу</a:t>
            </a:r>
          </a:p>
          <a:p>
            <a:r>
              <a:rPr lang="ru-RU" b="1" dirty="0" smtClean="0"/>
              <a:t>И о правилах движенья,</a:t>
            </a:r>
          </a:p>
          <a:p>
            <a:r>
              <a:rPr lang="ru-RU" b="1" dirty="0" smtClean="0"/>
              <a:t>Кто не знает, расскажу!</a:t>
            </a:r>
            <a:endParaRPr lang="ru-RU" b="1" dirty="0"/>
          </a:p>
        </p:txBody>
      </p:sp>
      <p:pic>
        <p:nvPicPr>
          <p:cNvPr id="6149" name="Picture 5" descr="C:\Users\1\Pictures\Adobe\пдд)\kek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50673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1\Pictures\Adobe\пдд)\0001-001-Pravila-dorozhnogo-dvizhenija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49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188640"/>
            <a:ext cx="22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Если глаз горит мой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18864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6926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,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476672"/>
            <a:ext cx="1366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Стой!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1268760"/>
            <a:ext cx="18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Тебе дороги нет!</a:t>
            </a:r>
            <a:endParaRPr lang="ru-RU" b="1" dirty="0"/>
          </a:p>
        </p:txBody>
      </p:sp>
      <p:pic>
        <p:nvPicPr>
          <p:cNvPr id="7171" name="Picture 3" descr="C:\Users\1\Pictures\Adobe\пдд)\Verkehrsampel-7419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76672"/>
            <a:ext cx="2612022" cy="2727724"/>
          </a:xfrm>
          <a:prstGeom prst="rect">
            <a:avLst/>
          </a:prstGeom>
          <a:noFill/>
        </p:spPr>
      </p:pic>
      <p:pic>
        <p:nvPicPr>
          <p:cNvPr id="7174" name="Picture 6" descr="C:\Users\1\Pictures\Adobe\пдд)\0e83dcbd2c8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764704"/>
            <a:ext cx="2023021" cy="192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Adobe\пдд)\0001-001-Pravila-dorozhnogo-dvizhenija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9"/>
            <a:ext cx="9144000" cy="6853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445224"/>
            <a:ext cx="6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Если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301208"/>
            <a:ext cx="1925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жёлтый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7667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,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3134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Приготовься!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8195" name="Picture 3" descr="C:\Users\1\Pictures\Adobe\пдд)\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2448272" cy="2334170"/>
          </a:xfrm>
          <a:prstGeom prst="rect">
            <a:avLst/>
          </a:prstGeom>
          <a:noFill/>
        </p:spPr>
      </p:pic>
      <p:pic>
        <p:nvPicPr>
          <p:cNvPr id="8197" name="Picture 5" descr="C:\Users\1\Pictures\Adobe\пдд)\traffic_light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52495"/>
            <a:ext cx="2160240" cy="271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197</Words>
  <Application>Microsoft Office PowerPoint</Application>
  <PresentationFormat>Экран (4:3)</PresentationFormat>
  <Paragraphs>54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20</cp:revision>
  <dcterms:created xsi:type="dcterms:W3CDTF">2011-07-08T07:29:07Z</dcterms:created>
  <dcterms:modified xsi:type="dcterms:W3CDTF">2011-12-18T20:26:35Z</dcterms:modified>
</cp:coreProperties>
</file>