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Загадки о профессиях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2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8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476672"/>
            <a:ext cx="5364088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Знает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каждый в доме житель -</a:t>
            </a:r>
          </a:p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Этот дом возвёл ... </a:t>
            </a:r>
          </a:p>
          <a:p>
            <a:pPr algn="ctr"/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9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4479635" y="0"/>
            <a:ext cx="466436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Письма в дом приносит он,</a:t>
            </a:r>
          </a:p>
          <a:p>
            <a:pPr algn="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Долгожданный ... </a:t>
            </a:r>
          </a:p>
          <a:p>
            <a:pPr algn="r"/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3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0"/>
            <a:ext cx="363589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Ночью, в полдень, на рассвете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Службу он несёт в секрете,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Её давно бурёнки знают,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Всегда мычанием встречают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за её нелёгкий труд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Всё молоко ей отдают.</a:t>
            </a:r>
          </a:p>
        </p:txBody>
      </p:sp>
    </p:spTree>
    <p:extLst>
      <p:ext uri="{BB962C8B-B14F-4D97-AF65-F5344CB8AC3E}">
        <p14:creationId xmlns:p14="http://schemas.microsoft.com/office/powerpoint/2010/main" val="30351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4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967334"/>
            <a:ext cx="923927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Лихачу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прикажет «Стой!»</a:t>
            </a:r>
          </a:p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дороге ... </a:t>
            </a:r>
          </a:p>
          <a:p>
            <a:pPr algn="ctr"/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4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533"/>
            <a:ext cx="9144000" cy="72454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967335"/>
            <a:ext cx="715139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пилота Боря друг</a:t>
            </a:r>
            <a:b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Красит краской все вокруг.</a:t>
            </a:r>
            <a:b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окне рисует дождик,</a:t>
            </a:r>
            <a:b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Значит, вырастет …</a:t>
            </a:r>
          </a:p>
        </p:txBody>
      </p:sp>
    </p:spTree>
    <p:extLst>
      <p:ext uri="{BB962C8B-B14F-4D97-AF65-F5344CB8AC3E}">
        <p14:creationId xmlns:p14="http://schemas.microsoft.com/office/powerpoint/2010/main" val="14756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198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на свете самый главный,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добрый, самый славный?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он?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его зовут?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Ну, конечно,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труд!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на свете самый умный,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старый, самый юный?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он?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его зовут?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Ну, конечно,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труд!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все века и годы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Настоящий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Царь природы?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Царь полей,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Заводов,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Руд?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он?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его зовут?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Ну, конечно,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труд!</a:t>
            </a: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5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4" y="0"/>
            <a:ext cx="9280461" cy="68869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7281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Презентацию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составил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воспитатель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МБДОУ д/с № 416. г. Екатеринбург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Стенникова И.В.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980728"/>
            <a:ext cx="475252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36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/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/>
            <a:endParaRPr lang="ru-RU" sz="36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/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/>
            <a:endParaRPr lang="ru-RU" sz="36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Кто </a:t>
            </a:r>
            <a:r>
              <a:rPr lang="ru-RU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дни болезней всех полезней </a:t>
            </a:r>
            <a:br>
              <a:rPr lang="ru-RU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лечит нас от всех болезней? </a:t>
            </a:r>
          </a:p>
        </p:txBody>
      </p:sp>
    </p:spTree>
    <p:extLst>
      <p:ext uri="{BB962C8B-B14F-4D97-AF65-F5344CB8AC3E}">
        <p14:creationId xmlns:p14="http://schemas.microsoft.com/office/powerpoint/2010/main" val="11837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88641"/>
            <a:ext cx="597666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Скажи, кто так вкусно </a:t>
            </a:r>
            <a:b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Готовит щи капустные, </a:t>
            </a:r>
            <a:b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Пахучие котлеты, </a:t>
            </a:r>
            <a:b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Салаты, винегреты, </a:t>
            </a:r>
            <a:b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 завтраки, обеды? </a:t>
            </a:r>
          </a:p>
        </p:txBody>
      </p:sp>
    </p:spTree>
    <p:extLst>
      <p:ext uri="{BB962C8B-B14F-4D97-AF65-F5344CB8AC3E}">
        <p14:creationId xmlns:p14="http://schemas.microsoft.com/office/powerpoint/2010/main" val="2551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80928"/>
            <a:ext cx="543609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Ведет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 классно самолет,</a:t>
            </a:r>
            <a:b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Безопасен с ним полет,</a:t>
            </a:r>
            <a:b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Настоящий ас …</a:t>
            </a:r>
          </a:p>
        </p:txBody>
      </p:sp>
    </p:spTree>
    <p:extLst>
      <p:ext uri="{BB962C8B-B14F-4D97-AF65-F5344CB8AC3E}">
        <p14:creationId xmlns:p14="http://schemas.microsoft.com/office/powerpoint/2010/main" val="4327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912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967334"/>
            <a:ext cx="7833467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Наведёт 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стеклянный глаз, </a:t>
            </a:r>
            <a:b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Щёлкнет раз — и помним вас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4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73448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129" y="2967335"/>
            <a:ext cx="486316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Мама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— золотые руки — Шьет рубашки, платья, брюки,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Папа, я, сестренка Света — Все с иголочки одеты!</a:t>
            </a:r>
          </a:p>
        </p:txBody>
      </p:sp>
    </p:spTree>
    <p:extLst>
      <p:ext uri="{BB962C8B-B14F-4D97-AF65-F5344CB8AC3E}">
        <p14:creationId xmlns:p14="http://schemas.microsoft.com/office/powerpoint/2010/main" val="102426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3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08920"/>
            <a:ext cx="471601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Ты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как рядовой в пехоте,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Служишь рядовым в Морфлоте.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Боцман приказал? Скорее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Лезь по лесенке на рею.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не трусь, не вешай нос!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Ты в тельняшке! Ты —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446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967334"/>
            <a:ext cx="956307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Нам 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даёт товар и чек </a:t>
            </a:r>
          </a:p>
          <a:p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философ, не мудрец </a:t>
            </a:r>
          </a:p>
          <a:p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не суперчеловек, </a:t>
            </a:r>
          </a:p>
          <a:p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обычный ... </a:t>
            </a:r>
          </a:p>
          <a:p>
            <a:pPr algn="ctr"/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4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551"/>
            <a:ext cx="925252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61110" y="0"/>
            <a:ext cx="68828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Есть у Андрюши старший брат – 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Отличной выправки солдат. 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Несет он службу, но притом 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Вооружен водой, багром. 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 на посту в мороз и в зной. 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Скажите, кто же он такой? </a:t>
            </a:r>
          </a:p>
        </p:txBody>
      </p:sp>
    </p:spTree>
    <p:extLst>
      <p:ext uri="{BB962C8B-B14F-4D97-AF65-F5344CB8AC3E}">
        <p14:creationId xmlns:p14="http://schemas.microsoft.com/office/powerpoint/2010/main" val="2066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</TotalTime>
  <Words>185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Загадки о профессиях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Презентацию составил воспитатель МБДОУ д/с № 416. г. Екатеринбург Стенникова И.В.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профессиях</dc:title>
  <dc:creator>Админ</dc:creator>
  <cp:lastModifiedBy>Админ</cp:lastModifiedBy>
  <cp:revision>10</cp:revision>
  <dcterms:created xsi:type="dcterms:W3CDTF">2013-03-10T07:11:54Z</dcterms:created>
  <dcterms:modified xsi:type="dcterms:W3CDTF">2013-03-10T08:33:31Z</dcterms:modified>
</cp:coreProperties>
</file>