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AFC9-087D-4105-89A0-0584E2B08A6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B0-936A-4CE0-BF5D-3393B782739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AFC9-087D-4105-89A0-0584E2B08A6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B0-936A-4CE0-BF5D-3393B7827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AFC9-087D-4105-89A0-0584E2B08A6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B0-936A-4CE0-BF5D-3393B7827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AFC9-087D-4105-89A0-0584E2B08A6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B0-936A-4CE0-BF5D-3393B7827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AFC9-087D-4105-89A0-0584E2B08A6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B3A6B0-936A-4CE0-BF5D-3393B78273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AFC9-087D-4105-89A0-0584E2B08A6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B0-936A-4CE0-BF5D-3393B7827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AFC9-087D-4105-89A0-0584E2B08A6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B0-936A-4CE0-BF5D-3393B7827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AFC9-087D-4105-89A0-0584E2B08A6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B0-936A-4CE0-BF5D-3393B7827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AFC9-087D-4105-89A0-0584E2B08A6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B0-936A-4CE0-BF5D-3393B7827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AFC9-087D-4105-89A0-0584E2B08A6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B0-936A-4CE0-BF5D-3393B7827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AFC9-087D-4105-89A0-0584E2B08A6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3A6B0-936A-4CE0-BF5D-3393B78273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59AFC9-087D-4105-89A0-0584E2B08A6A}" type="datetimeFigureOut">
              <a:rPr lang="ru-RU" smtClean="0"/>
              <a:t>04.12.2011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B3A6B0-936A-4CE0-BF5D-3393B782739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060848"/>
            <a:ext cx="8305800" cy="2808312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ПРАВИЛА </a:t>
            </a:r>
            <a:b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ПОВЕДЕНИЯ</a:t>
            </a:r>
            <a:b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</a:t>
            </a:r>
            <a:b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ЭЛЕКТРОПРИБОРАМИ.</a:t>
            </a:r>
            <a:r>
              <a:rPr lang="ru-RU" sz="4400" b="1" i="1" dirty="0" smtClean="0"/>
              <a:t/>
            </a:r>
            <a:br>
              <a:rPr lang="ru-RU" sz="4400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89040"/>
            <a:ext cx="8219256" cy="306896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1"/>
                </a:solidFill>
              </a:rPr>
              <a:t>(Для родителей.)</a:t>
            </a: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 smtClean="0"/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Москвина С.И.</a:t>
            </a: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 smtClean="0">
              <a:solidFill>
                <a:schemeClr val="tx1"/>
              </a:solidFill>
            </a:endParaRPr>
          </a:p>
          <a:p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4337" name="Picture 1" descr="Z44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789040"/>
            <a:ext cx="2124929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Z44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77072"/>
            <a:ext cx="168498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331640" y="509247"/>
            <a:ext cx="6372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98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Соблюдайте правила пожарной безопасности!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47106" name="Picture 2" descr="BL156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484784"/>
            <a:ext cx="2887067" cy="3962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 descr="HH067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852936"/>
            <a:ext cx="2110922" cy="243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115616" y="5692606"/>
            <a:ext cx="69482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98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При пожаре звоните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983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01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35696" y="954182"/>
            <a:ext cx="59046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44475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вынимайте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вилку электроприбора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розетки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потянув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шнур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Он может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оборваться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оголив провода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находящиеся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под напряжением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026" name="Picture 2" descr="Выдерни шну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492896"/>
            <a:ext cx="388843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979712" y="904947"/>
            <a:ext cx="57606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8913" algn="l"/>
                <a:tab pos="244475" algn="l"/>
              </a:tabLst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lang="ru-RU" sz="2400" u="sng" dirty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оставляйте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включенные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электроприборы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без присмотра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Особенно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утюги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фены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настольные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лампы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телевизоры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5362" name="Picture 2" descr="HH120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564904"/>
            <a:ext cx="479702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908720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u="sng" dirty="0">
                <a:latin typeface="+mj-lt"/>
              </a:rPr>
              <a:t>Не включайте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в одну </a:t>
            </a:r>
            <a:r>
              <a:rPr lang="ru-RU" sz="2400" dirty="0" smtClean="0">
                <a:latin typeface="+mj-lt"/>
              </a:rPr>
              <a:t>розетку   </a:t>
            </a:r>
            <a:r>
              <a:rPr lang="ru-RU" sz="2400" dirty="0">
                <a:latin typeface="+mj-lt"/>
              </a:rPr>
              <a:t>несколько   вилок электроприборов, это может вызвать короткое </a:t>
            </a:r>
            <a:r>
              <a:rPr lang="ru-RU" sz="2400" dirty="0" smtClean="0">
                <a:latin typeface="+mj-lt"/>
              </a:rPr>
              <a:t>замыкание </a:t>
            </a:r>
            <a:r>
              <a:rPr lang="ru-RU" sz="2400" dirty="0">
                <a:latin typeface="+mj-lt"/>
              </a:rPr>
              <a:t>и пожар.</a:t>
            </a:r>
          </a:p>
        </p:txBody>
      </p:sp>
      <p:pic>
        <p:nvPicPr>
          <p:cNvPr id="16386" name="Picture 2" descr="HH119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996952"/>
            <a:ext cx="258593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47664" y="913678"/>
            <a:ext cx="576064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38125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используйте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электроприборы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поврежденной изоляцией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противном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случае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может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привести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электротравме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пожару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7410" name="Picture 2" descr="пожа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52936"/>
            <a:ext cx="3452383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763688" y="968163"/>
            <a:ext cx="54726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38125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вскрывайте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целью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ремонта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электроприборы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включенные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электросеть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43010" name="Picture 2" descr="HH14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068960"/>
            <a:ext cx="285611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36713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u="sng" dirty="0">
                <a:latin typeface="+mj-lt"/>
              </a:rPr>
              <a:t>Исключите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возможность доступа детей к электро­приборам и открытым розеткам. </a:t>
            </a:r>
          </a:p>
        </p:txBody>
      </p:sp>
      <p:pic>
        <p:nvPicPr>
          <p:cNvPr id="44035" name="Picture 3" descr="HH057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996952"/>
            <a:ext cx="913556" cy="146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4" name="Picture 2" descr="Z44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2607309" y="2729395"/>
            <a:ext cx="443343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763688" y="777843"/>
            <a:ext cx="6084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798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Нельзя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мокрыми руками включать электроприборы.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45058" name="Picture 2" descr="бабушка с ведром"/>
          <p:cNvPicPr>
            <a:picLocks noChangeAspect="1" noChangeArrowheads="1"/>
          </p:cNvPicPr>
          <p:nvPr/>
        </p:nvPicPr>
        <p:blipFill>
          <a:blip r:embed="rId2" cstate="print"/>
          <a:srcRect l="5310" t="5042" r="4425" b="4202"/>
          <a:stretch>
            <a:fillRect/>
          </a:stretch>
        </p:blipFill>
        <p:spPr bwMode="auto">
          <a:xfrm>
            <a:off x="2627784" y="2708920"/>
            <a:ext cx="3095600" cy="327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 descr="HH057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708920"/>
            <a:ext cx="811460" cy="130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051720" y="910608"/>
            <a:ext cx="51845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3779838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Не допускайте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, чтобы ребенок вставлял тонкие и острые предметы в розетку.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46082" name="Picture 2" descr="HH057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636912"/>
            <a:ext cx="2075929" cy="333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2771800" y="2996952"/>
            <a:ext cx="1173088" cy="45300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 flipV="1">
            <a:off x="3419872" y="2276871"/>
            <a:ext cx="498128" cy="121361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6085" name="Picture 5" descr="SY16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492896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215</TotalTime>
  <Words>135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ПРАВИЛА  ПОВЕДЕНИЯ С ЭЛЕКТРОПРИБОРАМИ.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 ПОВЕДЕНИЯ С ЭЛЕКТРОПРИБОРАМИ.  </dc:title>
  <dc:creator>светик</dc:creator>
  <cp:lastModifiedBy>светик</cp:lastModifiedBy>
  <cp:revision>22</cp:revision>
  <dcterms:created xsi:type="dcterms:W3CDTF">2011-12-04T17:09:23Z</dcterms:created>
  <dcterms:modified xsi:type="dcterms:W3CDTF">2011-12-04T20:45:19Z</dcterms:modified>
</cp:coreProperties>
</file>