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59" r:id="rId5"/>
    <p:sldId id="264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0198-D7AD-4E17-9AE2-4F261752E8A6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3D2-36B8-45A9-8DAA-EA3BA22F7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0198-D7AD-4E17-9AE2-4F261752E8A6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3D2-36B8-45A9-8DAA-EA3BA22F7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0198-D7AD-4E17-9AE2-4F261752E8A6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3D2-36B8-45A9-8DAA-EA3BA22F7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0198-D7AD-4E17-9AE2-4F261752E8A6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3D2-36B8-45A9-8DAA-EA3BA22F7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0198-D7AD-4E17-9AE2-4F261752E8A6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3D2-36B8-45A9-8DAA-EA3BA22F7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0198-D7AD-4E17-9AE2-4F261752E8A6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3D2-36B8-45A9-8DAA-EA3BA22F7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0198-D7AD-4E17-9AE2-4F261752E8A6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3D2-36B8-45A9-8DAA-EA3BA22F7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0198-D7AD-4E17-9AE2-4F261752E8A6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3D2-36B8-45A9-8DAA-EA3BA22F7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0198-D7AD-4E17-9AE2-4F261752E8A6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3D2-36B8-45A9-8DAA-EA3BA22F7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0198-D7AD-4E17-9AE2-4F261752E8A6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63D2-36B8-45A9-8DAA-EA3BA22F7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0198-D7AD-4E17-9AE2-4F261752E8A6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4263D2-36B8-45A9-8DAA-EA3BA22F73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C00198-D7AD-4E17-9AE2-4F261752E8A6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4263D2-36B8-45A9-8DAA-EA3BA22F73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Comic Sans MS" pitchFamily="66" charset="0"/>
              </a:rPr>
              <a:t>Тема НОД: «Трудно птицам зимовать, надо птицам помогать!»</a:t>
            </a:r>
            <a:endParaRPr lang="ru-RU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Вторая младшая группа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Воспитатель: Тарасова А.Б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latin typeface="Comic Sans MS" pitchFamily="66" charset="0"/>
              </a:rPr>
              <a:t>Зима</a:t>
            </a:r>
            <a:endParaRPr lang="ru-RU" sz="5400" dirty="0">
              <a:latin typeface="Comic Sans MS" pitchFamily="66" charset="0"/>
            </a:endParaRPr>
          </a:p>
        </p:txBody>
      </p:sp>
      <p:pic>
        <p:nvPicPr>
          <p:cNvPr id="4" name="Содержимое 3" descr="зима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450302"/>
            <a:ext cx="6072230" cy="4513143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Признаки зимы</a:t>
            </a:r>
            <a:endParaRPr lang="ru-RU" sz="4800" dirty="0">
              <a:latin typeface="Comic Sans MS" pitchFamily="66" charset="0"/>
            </a:endParaRPr>
          </a:p>
        </p:txBody>
      </p:sp>
      <p:pic>
        <p:nvPicPr>
          <p:cNvPr id="5" name="Содержимое 4" descr="ипп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1" y="2825023"/>
            <a:ext cx="2000264" cy="2532802"/>
          </a:xfrm>
        </p:spPr>
      </p:pic>
      <p:pic>
        <p:nvPicPr>
          <p:cNvPr id="7" name="Содержимое 6" descr="пп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72198" y="3286124"/>
            <a:ext cx="2381250" cy="1428750"/>
          </a:xfrm>
        </p:spPr>
      </p:pic>
      <p:pic>
        <p:nvPicPr>
          <p:cNvPr id="4098" name="Picture 2" descr="C:\Documents and Settings\User\Рабочий стол\слайды нод\н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714620"/>
            <a:ext cx="2095508" cy="251462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Зима в лесу</a:t>
            </a:r>
            <a:endParaRPr lang="ru-RU" sz="4800" dirty="0">
              <a:latin typeface="Comic Sans MS" pitchFamily="66" charset="0"/>
            </a:endParaRPr>
          </a:p>
        </p:txBody>
      </p:sp>
      <p:pic>
        <p:nvPicPr>
          <p:cNvPr id="8" name="Содержимое 7" descr="ии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428868"/>
            <a:ext cx="3542894" cy="2571768"/>
          </a:xfrm>
        </p:spPr>
      </p:pic>
      <p:pic>
        <p:nvPicPr>
          <p:cNvPr id="6" name="Содержимое 5" descr="ее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2928934"/>
            <a:ext cx="3429011" cy="2571758"/>
          </a:xfrm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Comic Sans MS" pitchFamily="66" charset="0"/>
              </a:rPr>
              <a:t>Зимующие птицы</a:t>
            </a:r>
            <a:endParaRPr lang="ru-RU" sz="4400" dirty="0">
              <a:latin typeface="Comic Sans MS" pitchFamily="66" charset="0"/>
            </a:endParaRPr>
          </a:p>
        </p:txBody>
      </p:sp>
      <p:pic>
        <p:nvPicPr>
          <p:cNvPr id="5" name="Содержимое 4" descr="воробей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2285992"/>
            <a:ext cx="2143125" cy="1428750"/>
          </a:xfrm>
        </p:spPr>
      </p:pic>
      <p:pic>
        <p:nvPicPr>
          <p:cNvPr id="6" name="Содержимое 5" descr="голубь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15000" y="3423444"/>
            <a:ext cx="1905000" cy="1428750"/>
          </a:xfrm>
        </p:spPr>
      </p:pic>
      <p:pic>
        <p:nvPicPr>
          <p:cNvPr id="1026" name="Picture 2" descr="C:\Documents and Settings\User\Рабочий стол\слайды нод\синиц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285992"/>
            <a:ext cx="2152650" cy="1428750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слайды нод\рррр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4286256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Comic Sans MS" pitchFamily="66" charset="0"/>
              </a:rPr>
              <a:t>Кормушки для птиц</a:t>
            </a:r>
            <a:endParaRPr lang="ru-RU" sz="4400" dirty="0">
              <a:latin typeface="Comic Sans MS" pitchFamily="66" charset="0"/>
            </a:endParaRPr>
          </a:p>
        </p:txBody>
      </p:sp>
      <p:pic>
        <p:nvPicPr>
          <p:cNvPr id="4" name="Содержимое 3" descr="щ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2000240"/>
            <a:ext cx="2428886" cy="2201074"/>
          </a:xfrm>
        </p:spPr>
      </p:pic>
      <p:pic>
        <p:nvPicPr>
          <p:cNvPr id="2050" name="Picture 2" descr="C:\Documents and Settings\User\Рабочий стол\слайды нод\жж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931" y="4158836"/>
            <a:ext cx="2197433" cy="1699046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слайды нод\д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3" y="3451250"/>
            <a:ext cx="2000265" cy="245934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Корм для птиц</a:t>
            </a:r>
            <a:endParaRPr lang="ru-RU" sz="4800" dirty="0">
              <a:latin typeface="Comic Sans MS" pitchFamily="66" charset="0"/>
            </a:endParaRPr>
          </a:p>
        </p:txBody>
      </p:sp>
      <p:pic>
        <p:nvPicPr>
          <p:cNvPr id="4" name="Содержимое 3" descr="дд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143116"/>
            <a:ext cx="2440785" cy="1785940"/>
          </a:xfrm>
        </p:spPr>
      </p:pic>
      <p:pic>
        <p:nvPicPr>
          <p:cNvPr id="3074" name="Picture 2" descr="C:\Documents and Settings\User\Рабочий стол\слайды нод\рпр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428868"/>
            <a:ext cx="2571753" cy="1714502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слайды нод\мс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4500570"/>
            <a:ext cx="2798465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Comic Sans MS" pitchFamily="66" charset="0"/>
              </a:rPr>
              <a:t>Берегите природу!</a:t>
            </a:r>
            <a:endParaRPr lang="ru-RU" sz="4400" dirty="0">
              <a:latin typeface="Comic Sans MS" pitchFamily="66" charset="0"/>
            </a:endParaRPr>
          </a:p>
        </p:txBody>
      </p:sp>
      <p:pic>
        <p:nvPicPr>
          <p:cNvPr id="4" name="Содержимое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2952" y="2277500"/>
            <a:ext cx="5238096" cy="3704762"/>
          </a:xfrm>
        </p:spPr>
      </p:pic>
    </p:spTree>
  </p:cSld>
  <p:clrMapOvr>
    <a:masterClrMapping/>
  </p:clrMapOvr>
  <p:transition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37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Тема НОД: «Трудно птицам зимовать, надо птицам помогать!»</vt:lpstr>
      <vt:lpstr>Зима</vt:lpstr>
      <vt:lpstr>Признаки зимы</vt:lpstr>
      <vt:lpstr>Зима в лесу</vt:lpstr>
      <vt:lpstr>Зимующие птицы</vt:lpstr>
      <vt:lpstr>Кормушки для птиц</vt:lpstr>
      <vt:lpstr>Корм для птиц</vt:lpstr>
      <vt:lpstr>Берегите природу!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НОД: «Трудно птицам зимовать, надо птицам помогать!»</dc:title>
  <dc:creator>User</dc:creator>
  <cp:lastModifiedBy>User</cp:lastModifiedBy>
  <cp:revision>10</cp:revision>
  <dcterms:created xsi:type="dcterms:W3CDTF">2012-12-20T17:40:29Z</dcterms:created>
  <dcterms:modified xsi:type="dcterms:W3CDTF">2012-12-20T19:10:10Z</dcterms:modified>
</cp:coreProperties>
</file>