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solidFill>
                  <a:srgbClr val="FFC000"/>
                </a:solidFill>
              </a:rPr>
              <a:t>Презентация</a:t>
            </a:r>
            <a:endParaRPr lang="ru-RU" sz="8800" b="1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348880"/>
            <a:ext cx="6400800" cy="2952328"/>
          </a:xfrm>
        </p:spPr>
        <p:txBody>
          <a:bodyPr>
            <a:normAutofit lnSpcReduction="10000"/>
          </a:bodyPr>
          <a:lstStyle/>
          <a:p>
            <a:r>
              <a:rPr lang="ru-RU" sz="4300" b="1" dirty="0" smtClean="0">
                <a:solidFill>
                  <a:srgbClr val="00B050"/>
                </a:solidFill>
              </a:rPr>
              <a:t>На тему: «Огород на окне»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Подготовительная группа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Воспитатель Рюмина Наталья Владимировна</a:t>
            </a:r>
            <a:endParaRPr lang="ru-RU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519990"/>
            <a:ext cx="5111750" cy="3359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88640"/>
            <a:ext cx="3008313" cy="46910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Наступает весна! Пора позаботиться о посадке семян овощей. 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Посадка семян огурцов, помидор, перца и салата.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30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052736"/>
            <a:ext cx="3008313" cy="4691063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Наша рассада немного подросла, пора ее полить. Делать нужно аккуратно, не повредив корешки и веточки.</a:t>
            </a:r>
            <a:endParaRPr lang="ru-RU" sz="32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486025"/>
            <a:ext cx="5111750" cy="3427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620688"/>
            <a:ext cx="3008313" cy="4691063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2">
                    <a:lumMod val="50000"/>
                  </a:schemeClr>
                </a:solidFill>
              </a:rPr>
              <a:t>А пока ростки еще маленькие, мы все дружно выполним аппликацию «Овощной салат».</a:t>
            </a:r>
            <a:endParaRPr lang="ru-RU" sz="36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517769"/>
            <a:ext cx="5111750" cy="3363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3286001" cy="46910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Здорово у нас получилось!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3648" y="1700808"/>
            <a:ext cx="6984776" cy="555151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 какой будет урожай?</a:t>
            </a:r>
          </a:p>
          <a:p>
            <a:endParaRPr lang="ru-RU" sz="4000" b="1" dirty="0" smtClean="0">
              <a:solidFill>
                <a:srgbClr val="FF0000"/>
              </a:solidFill>
            </a:endParaRPr>
          </a:p>
          <a:p>
            <a:r>
              <a:rPr lang="ru-RU" sz="4000" b="1" dirty="0" smtClean="0">
                <a:solidFill>
                  <a:srgbClr val="FF0000"/>
                </a:solidFill>
              </a:rPr>
              <a:t>Мы обязательно вас пригласим!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84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Дарья</dc:creator>
  <cp:lastModifiedBy>Дарья</cp:lastModifiedBy>
  <cp:revision>3</cp:revision>
  <dcterms:created xsi:type="dcterms:W3CDTF">2012-03-23T14:14:33Z</dcterms:created>
  <dcterms:modified xsi:type="dcterms:W3CDTF">2012-03-23T14:38:30Z</dcterms:modified>
</cp:coreProperties>
</file>