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2236EE-DEC5-4F7F-A5DD-100C42AAEB2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54E62C-D36C-40CD-AB93-1408A2DE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6EE-DEC5-4F7F-A5DD-100C42AAEB2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62C-D36C-40CD-AB93-1408A2DE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6EE-DEC5-4F7F-A5DD-100C42AAEB2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62C-D36C-40CD-AB93-1408A2DE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2236EE-DEC5-4F7F-A5DD-100C42AAEB2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54E62C-D36C-40CD-AB93-1408A2DE7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2236EE-DEC5-4F7F-A5DD-100C42AAEB2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54E62C-D36C-40CD-AB93-1408A2DE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6EE-DEC5-4F7F-A5DD-100C42AAEB2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62C-D36C-40CD-AB93-1408A2DE7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6EE-DEC5-4F7F-A5DD-100C42AAEB2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62C-D36C-40CD-AB93-1408A2DE7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2236EE-DEC5-4F7F-A5DD-100C42AAEB2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54E62C-D36C-40CD-AB93-1408A2DE7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6EE-DEC5-4F7F-A5DD-100C42AAEB2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62C-D36C-40CD-AB93-1408A2DE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2236EE-DEC5-4F7F-A5DD-100C42AAEB2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54E62C-D36C-40CD-AB93-1408A2DE7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2236EE-DEC5-4F7F-A5DD-100C42AAEB2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54E62C-D36C-40CD-AB93-1408A2DE7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2236EE-DEC5-4F7F-A5DD-100C42AAEB2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54E62C-D36C-40CD-AB93-1408A2DE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0"/>
            <a:ext cx="6929454" cy="4143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ПРЕЗЕНТАЦИЯ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СОСТАВЛЕНА ВОСПИТАТЕЛЕМ ПЕРВОЙ КВАЛИФИКАЦИОННОЙ КАТЕГОРИИ ГОУ ДЕТСКИЙ САД № 1244 Г. МОСКВЫ</a:t>
            </a:r>
            <a:br>
              <a:rPr lang="ru-RU" sz="2800" dirty="0" smtClean="0"/>
            </a:br>
            <a:r>
              <a:rPr lang="ru-RU" sz="2800" i="1" u="sng" dirty="0" smtClean="0"/>
              <a:t>КАСИХИНОЙ ЕЛЕНОЙ ИВАНОВНОЙ</a:t>
            </a:r>
            <a:endParaRPr lang="ru-RU" sz="2800" i="1" u="sng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0"/>
            <a:ext cx="6858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                       Вывод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000108"/>
            <a:ext cx="68580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/>
              <a:t>Итак, этикет — очень важная часть общечеловеческой культуры, выработанная на протяжении многих веков всеми народами в соответствии с их представлениями о добре, справедливости, нравственности, а также о красоте, порядке, благоустройстве, бытовой целесообразности</a:t>
            </a:r>
            <a:r>
              <a:rPr lang="ru-RU" sz="1600" b="1" dirty="0"/>
              <a:t>.</a:t>
            </a:r>
            <a:endParaRPr lang="ru-RU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0"/>
            <a:ext cx="6858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643182"/>
            <a:ext cx="67072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0"/>
            <a:ext cx="6858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6000" dirty="0" smtClean="0"/>
          </a:p>
          <a:p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3180" y="285728"/>
            <a:ext cx="83808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Этикет дошкольника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214686"/>
            <a:ext cx="3714776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0"/>
            <a:ext cx="6858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Современный этикет - это своеобразный кодекс хороших манер и правил поведения. </a:t>
            </a:r>
            <a:r>
              <a:rPr lang="ru-RU" sz="2800" dirty="0" err="1" smtClean="0"/>
              <a:t>Этике́т</a:t>
            </a:r>
            <a:r>
              <a:rPr lang="ru-RU" sz="2800" dirty="0" smtClean="0"/>
              <a:t> (от </a:t>
            </a:r>
            <a:r>
              <a:rPr lang="ru-RU" sz="2800" dirty="0" smtClean="0">
                <a:hlinkClick r:id="rId2" tooltip="Французский язык"/>
              </a:rPr>
              <a:t>фр.</a:t>
            </a:r>
            <a:r>
              <a:rPr lang="ru-RU" sz="2800" dirty="0" smtClean="0"/>
              <a:t> </a:t>
            </a:r>
            <a:r>
              <a:rPr lang="ru-RU" sz="2800" i="1" dirty="0" err="1" smtClean="0"/>
              <a:t>étiquette</a:t>
            </a:r>
            <a:r>
              <a:rPr lang="ru-RU" sz="2800" dirty="0" smtClean="0"/>
              <a:t> — этикетка, надпись) — нормы и правила, отражающие представления о должном поведении людей в обществе.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00438"/>
            <a:ext cx="3886220" cy="299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0"/>
            <a:ext cx="6858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             </a:t>
            </a:r>
          </a:p>
          <a:p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6200" t="10933" r="16800" b="20800"/>
          <a:stretch>
            <a:fillRect/>
          </a:stretch>
        </p:blipFill>
        <p:spPr bwMode="auto">
          <a:xfrm>
            <a:off x="2357422" y="1428736"/>
            <a:ext cx="650085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285728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28575"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Виды этикета</a:t>
            </a:r>
            <a:endParaRPr lang="ru-RU" sz="5400" b="1" cap="none" spc="150" dirty="0">
              <a:ln w="28575">
                <a:solidFill>
                  <a:srgbClr val="0070C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0"/>
            <a:ext cx="6858016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spc="150" dirty="0" smtClean="0">
                <a:ln w="12700">
                  <a:solidFill>
                    <a:srgbClr val="0070C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Методика знакомства детей с правилами этикета.</a:t>
            </a:r>
          </a:p>
          <a:p>
            <a:r>
              <a:rPr lang="ru-RU" sz="2000" dirty="0" smtClean="0"/>
              <a:t>1.На первом году жизни для ребенка очень важно соблюдение ритуалов. Перед каждым приемом пищи мойте ребенку руки. К году он должен знать, что за стол нужно садится с чистыми руками.</a:t>
            </a:r>
          </a:p>
          <a:p>
            <a:r>
              <a:rPr lang="ru-RU" sz="2000" dirty="0" smtClean="0"/>
              <a:t>2. К 3 годам ребенок должен самостоятельно себя обслуживать и знать элементарные правила поведения.</a:t>
            </a:r>
          </a:p>
          <a:p>
            <a:r>
              <a:rPr lang="ru-RU" sz="2000" dirty="0" smtClean="0"/>
              <a:t>3. К 5 годам ребенок должен знать основные группы правил.</a:t>
            </a:r>
          </a:p>
          <a:p>
            <a:r>
              <a:rPr lang="ru-RU" sz="2000" dirty="0" smtClean="0"/>
              <a:t>4. К 7 годам ребенок должен усвоить правило межличностного отношения.(речевой этикет(</a:t>
            </a:r>
          </a:p>
          <a:p>
            <a:r>
              <a:rPr lang="ru-RU" sz="2000" dirty="0" smtClean="0"/>
              <a:t>5. К 12 годам ребенок должен знать все правила этикета, включая элементы делового этикета.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0"/>
            <a:ext cx="6858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цели и задачи: </a:t>
            </a:r>
          </a:p>
          <a:p>
            <a:pPr lvl="0"/>
            <a:r>
              <a:rPr lang="ru-RU" sz="2400" dirty="0" smtClean="0"/>
              <a:t>Формировать способы социального поведения подростков в различных ситуациях, опыт доброжелательного отношения к окружающим.</a:t>
            </a:r>
          </a:p>
          <a:p>
            <a:pPr lvl="0"/>
            <a:r>
              <a:rPr lang="ru-RU" sz="2400" dirty="0" smtClean="0"/>
              <a:t>Воспитывать положительные качества: вежливость, тактичность, милосердие, доброту.</a:t>
            </a:r>
          </a:p>
          <a:p>
            <a:pPr lvl="0"/>
            <a:r>
              <a:rPr lang="ru-RU" sz="2400" dirty="0" smtClean="0"/>
              <a:t>Совершенствовать умение регулировать своё поведение.</a:t>
            </a:r>
          </a:p>
          <a:p>
            <a:pPr lvl="0"/>
            <a:r>
              <a:rPr lang="ru-RU" sz="2400" dirty="0" smtClean="0"/>
              <a:t>Обучать детей правильному поведению в социуме.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0"/>
            <a:ext cx="664373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Правила поведения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общественных местах.</a:t>
            </a:r>
          </a:p>
          <a:p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0"/>
            <a:ext cx="6858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dirty="0" smtClean="0"/>
              <a:t>Как нужно вести себя на улице? Если ты съел конфету, куда денешь фантик?</a:t>
            </a:r>
          </a:p>
          <a:p>
            <a:r>
              <a:rPr lang="ru-RU" dirty="0" smtClean="0"/>
              <a:t>Кому нужно уступить место в общественном транспорте?</a:t>
            </a:r>
          </a:p>
          <a:p>
            <a:r>
              <a:rPr lang="ru-RU" dirty="0" smtClean="0"/>
              <a:t>Входя или выходя из помещения нужно пропускать вперед старших и детей?</a:t>
            </a:r>
          </a:p>
          <a:p>
            <a:r>
              <a:rPr lang="ru-RU" dirty="0" smtClean="0"/>
              <a:t>Когда и как нужно пользоваться носовым платком?</a:t>
            </a:r>
          </a:p>
          <a:p>
            <a:r>
              <a:rPr lang="ru-RU" dirty="0" smtClean="0"/>
              <a:t>Как нужно разговаривать в музее?</a:t>
            </a:r>
          </a:p>
          <a:p>
            <a:r>
              <a:rPr lang="ru-RU" dirty="0" smtClean="0"/>
              <a:t>Какие вежливые слова ты знаешь и для чего они нужны?</a:t>
            </a:r>
          </a:p>
          <a:p>
            <a:r>
              <a:rPr lang="ru-RU" dirty="0" smtClean="0"/>
              <a:t>Как сидеть на стуле, кресле, диване во время разговора дома и в гостях? </a:t>
            </a:r>
          </a:p>
          <a:p>
            <a:r>
              <a:rPr lang="ru-RU" dirty="0" smtClean="0"/>
              <a:t>Как показать на понравившуюся игрушку в магазине? </a:t>
            </a:r>
          </a:p>
          <a:p>
            <a:r>
              <a:rPr lang="ru-RU" dirty="0" smtClean="0"/>
              <a:t>Как спускаться или подниматься по лестнице?</a:t>
            </a:r>
          </a:p>
          <a:p>
            <a:r>
              <a:rPr lang="ru-RU" dirty="0" smtClean="0"/>
              <a:t>Что ты сделаешь, если кто-то рядом с тобой, что-то уронил?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57554" y="214290"/>
            <a:ext cx="6686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Вопросы к детям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0"/>
            <a:ext cx="6858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Наглядные пособия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72847" b="2177"/>
          <a:stretch>
            <a:fillRect/>
          </a:stretch>
        </p:blipFill>
        <p:spPr bwMode="auto">
          <a:xfrm>
            <a:off x="2285984" y="928670"/>
            <a:ext cx="68580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/>
          <a:srcRect b="26606"/>
          <a:stretch>
            <a:fillRect/>
          </a:stretch>
        </p:blipFill>
        <p:spPr bwMode="auto">
          <a:xfrm>
            <a:off x="2357422" y="2786034"/>
            <a:ext cx="678657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0"/>
            <a:ext cx="6858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садик не бери конфетки,</a:t>
            </a:r>
          </a:p>
          <a:p>
            <a:r>
              <a:rPr lang="ru-RU" dirty="0" smtClean="0"/>
              <a:t>Ведь другим обидно деткам.</a:t>
            </a:r>
          </a:p>
          <a:p>
            <a:r>
              <a:rPr lang="ru-RU" dirty="0" smtClean="0"/>
              <a:t>                                             Маму провожай спокойно, </a:t>
            </a:r>
          </a:p>
          <a:p>
            <a:r>
              <a:rPr lang="ru-RU" dirty="0" smtClean="0"/>
              <a:t>                                             И веди себя достойно.</a:t>
            </a:r>
          </a:p>
          <a:p>
            <a:r>
              <a:rPr lang="ru-RU" dirty="0" smtClean="0"/>
              <a:t>Не дерись и не ругайся,</a:t>
            </a:r>
          </a:p>
          <a:p>
            <a:r>
              <a:rPr lang="ru-RU" dirty="0" smtClean="0"/>
              <a:t>Грубо ты не выражайся.</a:t>
            </a:r>
          </a:p>
          <a:p>
            <a:r>
              <a:rPr lang="ru-RU" dirty="0" smtClean="0"/>
              <a:t>                                       На тарелку ты не плюй,</a:t>
            </a:r>
          </a:p>
          <a:p>
            <a:r>
              <a:rPr lang="ru-RU" dirty="0" smtClean="0"/>
              <a:t>                                       А, как следует, прожуй.</a:t>
            </a:r>
          </a:p>
          <a:p>
            <a:r>
              <a:rPr lang="ru-RU" dirty="0" smtClean="0"/>
              <a:t>Не толкай свою подружку</a:t>
            </a:r>
          </a:p>
          <a:p>
            <a:r>
              <a:rPr lang="ru-RU" dirty="0" smtClean="0"/>
              <a:t>Если держит в ручке кружку.</a:t>
            </a:r>
          </a:p>
          <a:p>
            <a:r>
              <a:rPr lang="ru-RU" dirty="0" smtClean="0"/>
              <a:t>                                                  Помоги тем, кто слабее,</a:t>
            </a:r>
          </a:p>
          <a:p>
            <a:r>
              <a:rPr lang="ru-RU" dirty="0" smtClean="0"/>
              <a:t>                                                  Будь умнее и добрее.</a:t>
            </a:r>
          </a:p>
          <a:p>
            <a:r>
              <a:rPr lang="ru-RU" dirty="0" smtClean="0"/>
              <a:t>Одевайся побыстрей,</a:t>
            </a:r>
          </a:p>
          <a:p>
            <a:r>
              <a:rPr lang="ru-RU" dirty="0" smtClean="0"/>
              <a:t>Не задерживай детей.</a:t>
            </a:r>
          </a:p>
          <a:p>
            <a:r>
              <a:rPr lang="ru-RU" dirty="0" smtClean="0"/>
              <a:t>                                                Лезь туда, где это можно,</a:t>
            </a:r>
          </a:p>
          <a:p>
            <a:r>
              <a:rPr lang="ru-RU" dirty="0" smtClean="0"/>
              <a:t>                                                Только очень осторожно.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0"/>
            <a:ext cx="68580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Художественное слово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386</TotalTime>
  <Words>409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  СОСТАВЛЕНА ВОСПИТАТЕЛЕМ ПЕРВОЙ КВАЛИФИКАЦИОННОЙ КАТЕГОРИИ ГОУ ДЕТСКИЙ САД № 1244 Г. МОСКВЫ КАСИХИНОЙ ЕЛЕНОЙ ИВАНОВНОЙ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37</cp:revision>
  <dcterms:created xsi:type="dcterms:W3CDTF">2010-12-15T08:50:35Z</dcterms:created>
  <dcterms:modified xsi:type="dcterms:W3CDTF">2012-03-22T08:01:48Z</dcterms:modified>
</cp:coreProperties>
</file>