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A62C96-851C-405B-A686-7FE2AE636B03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8F1F6E-A1D9-48D7-B981-913161955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A00D-7CAD-405A-A638-F1BE60C01FA6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E549-615A-43BE-BFD3-28B1A738D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B509-F160-428B-A5BB-B203F562DE84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F18E-4F2C-4449-B313-416726007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7F40-6600-4D91-BE96-969F30FEE7A6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F011-F895-4881-BB10-2B8A01F83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B82E-4B06-4794-8B3D-D156493793B1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3A0F-06C6-4A50-ADD9-31E282FB0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585F-5B30-41B6-AB01-3CE09B1D3FBB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10DE-546A-4D92-B405-880BBBEF2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748E-0091-4B91-8F5E-43242AB3D17E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6902-104C-46BF-B1A4-EDB77398B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4CD6-502A-4160-89DA-259818717E05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A3D8-463A-44DD-9F6A-D4E173F66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B171-3219-4BBE-A642-07DE4DB23675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8281-01E4-4E93-9F9E-905001CBE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A132-E70D-4051-8167-8D9BC2E8207F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B7F5-3FC4-418A-93D0-D9B6B5F32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9554-FEF5-4633-9F48-06C3D90C69D1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AF83-EA13-49D3-8D12-BB5FF63EB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D3C6-0100-42F7-BE4C-DC046E6A2AA6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3508-A2ED-4EE8-8FEF-A4BFF63A5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A5969-A23E-45F8-B6C5-C7DB899EFEB5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6255F0-89E3-4BF3-9BBE-B9E165961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1057;&#1040;&#1051;&#1070;&#1058;.wm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55;&#1056;&#1054;&#1043;&#1059;&#1051;&#1050;&#1040;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348879"/>
          </a:xfrm>
        </p:spPr>
        <p:txBody>
          <a:bodyPr/>
          <a:lstStyle/>
          <a:p>
            <a:r>
              <a:rPr lang="ru-RU" sz="6000" b="1" dirty="0" smtClean="0">
                <a:latin typeface="Arial Black" pitchFamily="34" charset="0"/>
                <a:cs typeface="Aharoni" pitchFamily="2" charset="-79"/>
              </a:rPr>
              <a:t>Челябинску</a:t>
            </a:r>
            <a:br>
              <a:rPr lang="ru-RU" sz="60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6000" b="1" dirty="0" smtClean="0">
                <a:latin typeface="Arial Black" pitchFamily="34" charset="0"/>
                <a:cs typeface="Aharoni" pitchFamily="2" charset="-79"/>
              </a:rPr>
              <a:t>275 лет</a:t>
            </a:r>
          </a:p>
        </p:txBody>
      </p:sp>
      <p:pic>
        <p:nvPicPr>
          <p:cNvPr id="4" name="Рисунок 3" descr="1300456987_-(www_votrube_ru)42.jpg"/>
          <p:cNvPicPr>
            <a:picLocks noChangeAspect="1"/>
          </p:cNvPicPr>
          <p:nvPr/>
        </p:nvPicPr>
        <p:blipFill>
          <a:blip r:embed="rId3" cstate="print"/>
          <a:srcRect l="2858" t="1866" r="2857" b="8551"/>
          <a:stretch>
            <a:fillRect/>
          </a:stretch>
        </p:blipFill>
        <p:spPr>
          <a:xfrm>
            <a:off x="1907704" y="2420888"/>
            <a:ext cx="5472608" cy="3980079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27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Зоопарк</a:t>
            </a:r>
            <a:endParaRPr lang="ru-RU" b="1" dirty="0"/>
          </a:p>
        </p:txBody>
      </p:sp>
      <p:pic>
        <p:nvPicPr>
          <p:cNvPr id="7" name="Содержимое 6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3879" y="1600200"/>
            <a:ext cx="6876241" cy="45259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3A0F-06C6-4A50-ADD9-31E282FB041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Цирк</a:t>
            </a:r>
            <a:endParaRPr lang="ru-RU" b="1" dirty="0"/>
          </a:p>
        </p:txBody>
      </p:sp>
      <p:pic>
        <p:nvPicPr>
          <p:cNvPr id="7" name="Содержимое 6" descr="16цир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169" y="1600200"/>
            <a:ext cx="6465661" cy="4525963"/>
          </a:xfr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3A0F-06C6-4A50-ADD9-31E282FB041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Театр оперы и балета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3A0F-06C6-4A50-ADD9-31E282FB041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9" name="Содержимое 8" descr="159098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564314" cy="432048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10" name="Рисунок 9" descr="fxbznspwnb%20zzpkpfntcnaow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268760"/>
            <a:ext cx="2031810" cy="170080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Праздничный салют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3A0F-06C6-4A50-ADD9-31E282FB041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r>
              <a:rPr lang="ru-RU" b="1" dirty="0" smtClean="0">
                <a:hlinkClick r:id="rId2" action="ppaction://hlinkfile"/>
              </a:rPr>
              <a:t>САЛЮТ.</a:t>
            </a:r>
            <a:r>
              <a:rPr lang="en-US" b="1" dirty="0" err="1" smtClean="0">
                <a:hlinkClick r:id="rId2" action="ppaction://hlinkfile"/>
              </a:rPr>
              <a:t>wmv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9" name="Рисунок 8" descr="1300456987_-(www_votrube_ru)41.jpg"/>
          <p:cNvPicPr>
            <a:picLocks noChangeAspect="1"/>
          </p:cNvPicPr>
          <p:nvPr/>
        </p:nvPicPr>
        <p:blipFill>
          <a:blip r:embed="rId3" cstate="print"/>
          <a:srcRect b="6540"/>
          <a:stretch>
            <a:fillRect/>
          </a:stretch>
        </p:blipFill>
        <p:spPr>
          <a:xfrm>
            <a:off x="1403648" y="2276872"/>
            <a:ext cx="6468904" cy="400125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ПРОГУЛКА ПО ЛЮБИМОМУ ГОРОДУ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hlinkClick r:id="rId2" action="ppaction://hlinkfile"/>
              </a:rPr>
              <a:t>ПРОГУЛКА.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hlinkClick r:id="rId2" action="ppaction://hlinkfile"/>
              </a:rPr>
              <a:t>wmv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3A0F-06C6-4A50-ADD9-31E282FB041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0" name="Рисунок 9" descr="c9e8bb141176887db367ff17082be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4256811" cy="294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708920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905365000743b1b56395152f01e415563c01d319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854372"/>
            <a:ext cx="3096344" cy="186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EA2D-5B63-45FB-B8EE-4FB7056462EF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" name="Содержимое 8" descr="ВОКЗ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1343"/>
            <a:ext cx="5149258" cy="360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сказ об ура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48680"/>
            <a:ext cx="3563888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27584" y="58424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Памятник «Сказ об Урале»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14908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Железнодорожный вокзал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танция Челябинск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3347864" y="6237312"/>
            <a:ext cx="2133600" cy="365125"/>
          </a:xfrm>
        </p:spPr>
        <p:txBody>
          <a:bodyPr/>
          <a:lstStyle/>
          <a:p>
            <a:pPr>
              <a:defRPr/>
            </a:pPr>
            <a:fld id="{7DBB2A08-8647-492C-8210-60FC209E4D8B}" type="datetime1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406E1-02A1-4763-8FDB-C12B383D900E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628179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АЭРОПОРТ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Аэропо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560840" cy="579664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B7F5-3FC4-418A-93D0-D9B6B5F325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583945" cy="388843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4256" y="3356992"/>
            <a:ext cx="5199744" cy="3168352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55976" y="134076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Памятники  героям погибшим в годы Великой Отечественной войны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Герб города Челябинска</a:t>
            </a:r>
            <a:endParaRPr lang="ru-RU" b="1" dirty="0"/>
          </a:p>
        </p:txBody>
      </p:sp>
      <p:pic>
        <p:nvPicPr>
          <p:cNvPr id="7" name="Содержимое 6" descr="1гер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403244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3A0F-06C6-4A50-ADD9-31E282FB041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на\Pictures\Анимация\Анимационные картинки для презентаций. Часть 1\Фоны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B7F5-3FC4-418A-93D0-D9B6B5F325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 descr="--_1_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4211960" cy="2829166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8" name="Рисунок 7" descr="az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3810000" cy="2857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10" name="Рисунок 9" descr="shihan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99263"/>
            <a:ext cx="3960440" cy="271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flipH="1">
            <a:off x="4932040" y="314096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Уральские горы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6531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Озера Урала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Краеведческий музей </a:t>
            </a:r>
            <a:endParaRPr lang="ru-RU" dirty="0"/>
          </a:p>
        </p:txBody>
      </p:sp>
      <p:pic>
        <p:nvPicPr>
          <p:cNvPr id="7" name="Содержимое 6" descr="краевед му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416824" cy="4392488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3A0F-06C6-4A50-ADD9-31E282FB041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Металлургический район</a:t>
            </a:r>
            <a:endParaRPr lang="ru-RU" b="1" dirty="0"/>
          </a:p>
        </p:txBody>
      </p:sp>
      <p:pic>
        <p:nvPicPr>
          <p:cNvPr id="7" name="Содержимое 6" descr="24кост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1631258"/>
            <a:ext cx="2123727" cy="3515394"/>
          </a:xfrm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3A0F-06C6-4A50-ADD9-31E282FB041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" name="Рисунок 9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808312" cy="53285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1" name="Рисунок 10" descr="emblemRU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9" y="1484784"/>
            <a:ext cx="1536170" cy="194421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d0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6845" y="3933056"/>
            <a:ext cx="3251379" cy="252028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Аквариум</a:t>
            </a:r>
            <a:endParaRPr lang="ru-RU" b="1" dirty="0"/>
          </a:p>
        </p:txBody>
      </p:sp>
      <p:pic>
        <p:nvPicPr>
          <p:cNvPr id="7" name="Содержимое 6" descr="Akvar_mis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890174" cy="302433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3A0F-06C6-4A50-ADD9-31E282FB041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068960"/>
            <a:ext cx="3936437" cy="295232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классический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классический</Template>
  <TotalTime>633</TotalTime>
  <Words>92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Праздник классический</vt:lpstr>
      <vt:lpstr>Челябинску 275 лет</vt:lpstr>
      <vt:lpstr>Слайд 2</vt:lpstr>
      <vt:lpstr>Слайд 3</vt:lpstr>
      <vt:lpstr>Слайд 4</vt:lpstr>
      <vt:lpstr>Герб города Челябинска</vt:lpstr>
      <vt:lpstr>Слайд 6</vt:lpstr>
      <vt:lpstr>Краеведческий музей </vt:lpstr>
      <vt:lpstr>Металлургический район</vt:lpstr>
      <vt:lpstr>Аквариум</vt:lpstr>
      <vt:lpstr>Зоопарк</vt:lpstr>
      <vt:lpstr>Цирк</vt:lpstr>
      <vt:lpstr>Театр оперы и балета</vt:lpstr>
      <vt:lpstr>Праздничный салют</vt:lpstr>
      <vt:lpstr>ПРОГУЛКА ПО ЛЮБИМОМУ ГОРОДУ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Челябинску 275 лет</dc:title>
  <dc:creator>Анна</dc:creator>
  <dc:description>http://aida.ucoz.ru</dc:description>
  <cp:lastModifiedBy>Анна</cp:lastModifiedBy>
  <cp:revision>20</cp:revision>
  <dcterms:created xsi:type="dcterms:W3CDTF">2011-09-09T03:17:33Z</dcterms:created>
  <dcterms:modified xsi:type="dcterms:W3CDTF">2012-03-24T04:12:35Z</dcterms:modified>
  <cp:category>шаблоны к Powerpoint</cp:category>
</cp:coreProperties>
</file>