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60" r:id="rId2"/>
    <p:sldId id="257" r:id="rId3"/>
    <p:sldId id="258" r:id="rId4"/>
    <p:sldId id="259" r:id="rId5"/>
    <p:sldId id="261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76486"/>
            <a:ext cx="5829300" cy="1960033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094" y="4476749"/>
            <a:ext cx="4800600" cy="23368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0"/>
            <a:ext cx="6172200" cy="643892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404" y="366184"/>
            <a:ext cx="1103696" cy="8206344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4"/>
            <a:ext cx="5014926" cy="82063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381485"/>
            <a:ext cx="5829300" cy="1816100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381236"/>
            <a:ext cx="5829300" cy="2000249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55810" y="1776505"/>
            <a:ext cx="4862144" cy="192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559" y="380971"/>
            <a:ext cx="3829541" cy="154940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1928292"/>
            <a:ext cx="3833813" cy="62395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380973"/>
            <a:ext cx="2256235" cy="7787247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454" y="821157"/>
            <a:ext cx="696521" cy="7751371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61" y="817037"/>
            <a:ext cx="5143536" cy="6326735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761" y="7334269"/>
            <a:ext cx="5143536" cy="1238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8760032"/>
            <a:ext cx="6858000" cy="384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8760000"/>
            <a:ext cx="1232282" cy="384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2281" y="8760000"/>
            <a:ext cx="3161132" cy="384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9396" y="8760000"/>
            <a:ext cx="428604" cy="384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Копия Scan2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90"/>
            <a:ext cx="6858000" cy="9154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56" y="8143900"/>
            <a:ext cx="585791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Микрорайон балалары һәм ата-аналары өчен күңел ачу кичәсе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8" y="2285984"/>
            <a:ext cx="5214974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tt-RU" dirty="0" smtClean="0"/>
              <a:t>Шәһәрдә</a:t>
            </a:r>
          </a:p>
          <a:p>
            <a:pPr algn="ctr"/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2fdcf9c1f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370" y="500034"/>
            <a:ext cx="2566630" cy="300039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2918" y="654981"/>
            <a:ext cx="364333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Скоморох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Исәнмесез 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сез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беләсезме,безне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шәһәрне әлифба белән чагыштырып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була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икәнен?</a:t>
            </a: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Урамнар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проспектлар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юллар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шәһәрләр әлифбасы безгә һәр вакыт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дәрес бирә.</a:t>
            </a: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(музыка я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гырый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килеп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чыга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Убырлы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карчык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Сезне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шәһәрегездә ниләр майтарыла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?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Тыныч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кына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очып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барып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та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булмый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Менә хәзер генә сезгә тротуардан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очып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килергә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идем, мине машина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бәрә язды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Күрмиләр микән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ни?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02014" y="3370254"/>
            <a:ext cx="350046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Скоморох: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Түбән очкансы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дыр?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Әлбәттә түбән, барсында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яхшылап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карарга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идем.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Ничек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сез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тынычлап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шәһәр буйлап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йөри аласыз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r>
              <a:rPr lang="ru-RU" sz="1400" dirty="0" smtClean="0">
                <a:latin typeface="Comic Sans MS" pitchFamily="66" charset="0"/>
              </a:rPr>
              <a:t> </a:t>
            </a:r>
          </a:p>
          <a:p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Скоморох: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без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шәһәр булап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тынычлап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йөрибез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чөнки юл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кагыйдәләрен үтибез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Ә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син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кагыйдәләрне белмисе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мени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Беләм, ничек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инде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белмим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ди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азгына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онытып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җибәргәнмен, күптән шәһәрдә булганым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юк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pPr lvl="0"/>
            <a:endParaRPr lang="tt-RU" sz="1400" dirty="0" smtClean="0">
              <a:solidFill>
                <a:srgbClr val="C00000"/>
              </a:solidFill>
            </a:endParaRP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pPr lvl="0"/>
            <a:endParaRPr lang="tt-RU" sz="1400" dirty="0" smtClean="0">
              <a:solidFill>
                <a:srgbClr val="C00000"/>
              </a:solidFill>
            </a:endParaRP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pPr lvl="0"/>
            <a:endParaRPr lang="tt-RU" sz="1400" dirty="0" smtClean="0">
              <a:solidFill>
                <a:srgbClr val="C00000"/>
              </a:solidFill>
            </a:endParaRP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pPr lvl="0"/>
            <a:endParaRPr lang="tt-RU" sz="1400" dirty="0" smtClean="0">
              <a:solidFill>
                <a:srgbClr val="C00000"/>
              </a:solidFill>
            </a:endParaRP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pPr lvl="0"/>
            <a:endParaRPr lang="tt-RU" sz="1400" dirty="0" smtClean="0">
              <a:solidFill>
                <a:srgbClr val="C00000"/>
              </a:solidFill>
            </a:endParaRPr>
          </a:p>
          <a:p>
            <a:pPr lvl="0"/>
            <a:endParaRPr lang="tt-RU" sz="1400" dirty="0" smtClean="0">
              <a:solidFill>
                <a:srgbClr val="C00000"/>
              </a:solidFill>
            </a:endParaRP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pPr lvl="0"/>
            <a:endParaRPr lang="tt-RU" sz="1400" dirty="0" smtClean="0">
              <a:solidFill>
                <a:srgbClr val="C00000"/>
              </a:solidFill>
            </a:endParaRP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pPr lvl="0"/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3" name="Picture 5" descr="C:\Documents and Settings\Admin\Мои документы\0_6fc50_fa3e4d2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3500430"/>
            <a:ext cx="1928826" cy="2900491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14356" y="6929454"/>
            <a:ext cx="585791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Скоморох: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Ә без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монда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бәйрәм оештырдык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безне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белән уйныйсы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кагыйдәләрне искә төшерәсе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килә ме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Әлбәттә килә, искә төшерергә дә кирәк, юл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билгеләрен дә оныттым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инде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Эх,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картайдым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инде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хәтерем дә начар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урманда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мондый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юллар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юк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бит, машина да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анда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аз.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Кайвакыт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кына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гөмбә, җиләк җыючалар гына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киләләр.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00306" y="428596"/>
            <a:ext cx="41434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Скоморох: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Уен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 « Бер,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ике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өч»</a:t>
            </a: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Уен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кагыйдәләре.Төрле урыннарда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юл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билгеләре урнаштырылган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Алып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баручы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әйткән билгегә 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йөреп баралар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Скоморох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 Бер,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ике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өч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« Сак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»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билгесенә  йөгер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Уен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берничә тапкыр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кабатлана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төрле билгеләр атала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Documents and Settings\Admin\Мои документы\2fdcf9c1f3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94" y="428596"/>
            <a:ext cx="1633138" cy="288766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14356" y="3286115"/>
            <a:ext cx="35719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Ничек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шәп!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Күптән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минем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болай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йөгергәнем юк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иде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Рәхмәт сезгә 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Билгеләрне искә төшердем, аларны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атамасын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билгеләмәсен белдем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Менә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минем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генә сорау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барлыкка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килде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мин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онытып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җибәрдем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төрле утлар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белән яна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торганны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Скоморох: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Светлячок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мәллә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Юк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инде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Кара,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түгәрәк күзләр белән, 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әле җемелди дә.</a:t>
            </a: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4100" name="Picture 4" descr="C:\Documents and Settings\Admin\Мои документы\driving-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2" y="3500430"/>
            <a:ext cx="2236320" cy="25717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42918" y="6286512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Скоморох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: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нәрсә турында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әйтә икән, нәрсә ул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- Светофор!!!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42918" y="6933830"/>
            <a:ext cx="607223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Бик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әйбәт 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!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Акыллы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сезне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балаларыгыз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скоморохка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әйтә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).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Алайса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әйтегез әле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ми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а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светофорны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нинди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төсенә барырга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ярый?</a:t>
            </a:r>
          </a:p>
          <a:p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–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яшел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төскә.</a:t>
            </a: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 Ә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светофорны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нинди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төсенә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мин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басып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торырга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тиеш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–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кызыл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төскә.</a:t>
            </a: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8" y="214281"/>
            <a:ext cx="58579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Белгәнегез бик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әйбәт.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Хәзер уен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уйнап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алырбыз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Мин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сезгә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светофор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сигналлары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күрсәтермен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 шуны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эшләрсез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Кызыл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төстә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урында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басып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торырга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Сары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төстә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урында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йөреп торырга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Яшел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төстә, барырга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2918" y="1500166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Скоморох: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Ә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хәзер 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табышмакларны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җавабын табыгыз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0" name="Picture 2" descr="C:\Documents and Settings\Admin\Мои документы\fbdc12c6ae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94" y="5572132"/>
            <a:ext cx="2857520" cy="313202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Копия fb5599be489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2" y="1571604"/>
            <a:ext cx="1939996" cy="3033705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00108" y="2358551"/>
            <a:ext cx="314327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Ике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аяклы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үгез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Ма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гаенда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куш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мөгез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 (велосипед)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«На!» -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дисә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йөрми,</a:t>
            </a: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Трр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» -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дисә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туктамый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Печән салса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ашамый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Койрыгын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борса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кычкыра-кычкыра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чаба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                              (автомобиль)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429000" y="5000628"/>
            <a:ext cx="321468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Скоморох: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Скоморох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Убырла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син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беләсе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ме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иҗтимагый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транспорта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үзе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не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ничек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тота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белергә кирәк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Нинди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транспорта?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Иҗтимагыйда?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Исемә төшерергә кирәк, анда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нидер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эшләргә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ярый,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 нидер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ярамый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Менә нәрсә генә хәтерләмим!</a:t>
            </a: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32" y="131196"/>
            <a:ext cx="571504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Скоморох: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кем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безгә аны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сөйләп бирә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сөйли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Скоморох: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сине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безне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белән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классик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уйныйсы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киләме?</a:t>
            </a: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Бик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рәхәтләнеп, ә нинди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классик?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Скоморох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Безне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классиклар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гади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генә түгел, 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балаларга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юл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билгеләрен истә калдырырга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булышалар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 (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классик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уйныйлар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саннар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урынына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юл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билгеләре төшерелгән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).</a:t>
            </a:r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Скоморох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: Мин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рәсем конкурсын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игьлан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итәм</a:t>
            </a:r>
            <a:r>
              <a:rPr lang="ru-RU" sz="1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57232" y="3184746"/>
            <a:ext cx="56436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latin typeface="Comic Sans MS" pitchFamily="66" charset="0"/>
              </a:rPr>
              <a:t>Конкурс </a:t>
            </a:r>
            <a:r>
              <a:rPr lang="ru-RU" sz="1400" b="1" i="1" dirty="0" err="1" smtClean="0">
                <a:solidFill>
                  <a:srgbClr val="C00000"/>
                </a:solidFill>
                <a:latin typeface="Comic Sans MS" pitchFamily="66" charset="0"/>
              </a:rPr>
              <a:t>кагыйдәләре</a:t>
            </a:r>
            <a:r>
              <a:rPr lang="ru-RU" sz="1400" b="1" i="1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Алып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баручыны</a:t>
            </a:r>
            <a:r>
              <a:rPr lang="tt-RU" sz="1400" i="1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кулында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сан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белән конвертлар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. конверта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биремнәр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юл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билгеләрен ясарга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. Конверт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белән акбурны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алып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баручы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балаларга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тарата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Аннары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шарлар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белән 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барабаны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әйләндерә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шарларда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конвертны</a:t>
            </a:r>
            <a:r>
              <a:rPr lang="tt-RU" sz="1400" i="1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саны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язылган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. Бер шар ала да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конвертны</a:t>
            </a:r>
            <a:r>
              <a:rPr lang="tt-RU" sz="1400" i="1" dirty="0" smtClean="0">
                <a:solidFill>
                  <a:srgbClr val="C00000"/>
                </a:solidFill>
                <a:latin typeface="Comic Sans MS" pitchFamily="66" charset="0"/>
              </a:rPr>
              <a:t>ң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санын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әйтә.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Шул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санлы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конвертны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бала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ача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да,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укый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нинди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билгене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ул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ясый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Бу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 конкурс асфальта </a:t>
            </a:r>
            <a:r>
              <a:rPr lang="ru-RU" sz="1400" i="1" dirty="0" err="1" smtClean="0">
                <a:solidFill>
                  <a:srgbClr val="C00000"/>
                </a:solidFill>
                <a:latin typeface="Comic Sans MS" pitchFamily="66" charset="0"/>
              </a:rPr>
              <a:t>оештырыла</a:t>
            </a:r>
            <a:r>
              <a:rPr lang="ru-RU" sz="1400" i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28670" y="4972955"/>
            <a:ext cx="55721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Һәр бер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герой-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алып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баручы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уенны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күзәтеп 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тора.</a:t>
            </a:r>
          </a:p>
          <a:p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Убырлы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карчык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балалар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белән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классик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уйный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Скоморох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рәсем конкурсын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алып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бара.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Конкурс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белән уеннар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тәмамлангач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актив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катнашучылар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бүләкләнәләр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  <a:ea typeface="Times New Roman" pitchFamily="18" charset="0"/>
            </a:endParaRPr>
          </a:p>
        </p:txBody>
      </p:sp>
      <p:pic>
        <p:nvPicPr>
          <p:cNvPr id="18439" name="Picture 7" descr="C:\Documents and Settings\Admin\Мои документы\0_9feb2_5a8028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6072198"/>
            <a:ext cx="2688404" cy="238601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876" y="6472024"/>
            <a:ext cx="30718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Скоморох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: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Менә безне</a:t>
            </a:r>
            <a:r>
              <a:rPr lang="tt-RU" sz="1400" dirty="0" smtClean="0">
                <a:solidFill>
                  <a:srgbClr val="C00000"/>
                </a:solidFill>
                <a:latin typeface="Comic Sans MS" pitchFamily="66" charset="0"/>
              </a:rPr>
              <a:t>ң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бәйрәм дә ахырына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килеп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җитте, барыгызгада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тагын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бер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тапкыр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әйтәсе килә: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Бар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кешегә дә юл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кагыйдәләрен белергә кирәк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143</TotalTime>
  <Words>453</Words>
  <Application>Microsoft Office PowerPoint</Application>
  <PresentationFormat>Экран (4:3)</PresentationFormat>
  <Paragraphs>84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Welcome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Крокодил Гена и Чебурашка идут в школу </dc:title>
  <dc:creator>Admin</dc:creator>
  <cp:lastModifiedBy>Admin</cp:lastModifiedBy>
  <cp:revision>17</cp:revision>
  <dcterms:created xsi:type="dcterms:W3CDTF">2012-02-03T06:51:37Z</dcterms:created>
  <dcterms:modified xsi:type="dcterms:W3CDTF">2012-03-24T10:15:35Z</dcterms:modified>
</cp:coreProperties>
</file>