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4E0A-7395-48DB-8108-7460B31C27F8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0A82-49C5-463B-9BC0-A39692FD4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9EA9-D918-498B-9FCF-8E1A54F5B135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D2F0-61CF-4C86-AF83-1CB413594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F31D-9225-4ABB-8510-EE63539B7DE9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1161-2483-4AE1-8A35-3C2E1B07C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AFD5-6B9D-4C65-AC44-0CFEB098D627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2565-7E3F-4995-B749-E06A58F3C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88FA-DA8A-46D1-8858-79CE4A9F86DA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86E5-4362-4D49-97DC-4AAA440EB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1568-14D9-4FCB-8AE3-BE14598EDC7B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B0308-5B8D-4C81-9BE5-223E9BACA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D86-A015-42BC-A383-E20A3D58169C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46D81-7BD1-4755-9B00-F137C0B41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79E7-C746-4554-9BAA-F95B823EF497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8C7D-DDE4-4957-B9CE-46E6ADC07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AB48A-4BC9-4680-8DAB-F91515373A5B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CEFC-9577-4100-97F6-B26AFB0E7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B8796-EC35-4FC9-8CA1-CD8B7B41466E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CBBD-72A5-48B9-AE00-B60E991CC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0FC5-6AEE-4699-9D71-AA0386492483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252D-5AD6-489B-BF0F-27CEBF3CD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FCC860-A330-48AB-916F-E079AD260CED}" type="datetimeFigureOut">
              <a:rPr lang="ru-RU"/>
              <a:pPr>
                <a:defRPr/>
              </a:pPr>
              <a:t>10.03.2012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E16BDE-AA27-470B-B060-1AD393EAC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Правила дорожного движения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38" y="4500563"/>
            <a:ext cx="3929062" cy="966787"/>
          </a:xfrm>
        </p:spPr>
        <p:txBody>
          <a:bodyPr/>
          <a:lstStyle/>
          <a:p>
            <a:pPr marR="0" eaLnBrk="1" hangingPunct="1"/>
            <a:endParaRPr lang="ru-RU" smtClean="0"/>
          </a:p>
          <a:p>
            <a:pPr marR="0"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Что же сказали Буратино его родители?</a:t>
            </a:r>
          </a:p>
        </p:txBody>
      </p:sp>
      <p:pic>
        <p:nvPicPr>
          <p:cNvPr id="22530" name="Picture 2" descr="C:\Documents and Settings\TEMP\Мои документы\Мои рисунки\Изображение\Изображение 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857375"/>
            <a:ext cx="4038600" cy="39290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Ты же знаешь Буратино,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/>
              <a:t>Я</a:t>
            </a:r>
            <a:r>
              <a:rPr lang="ru-RU" sz="1800" dirty="0" smtClean="0"/>
              <a:t> люблю тебя как сына,-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Папа Карло говорит.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/>
              <a:t> </a:t>
            </a:r>
            <a:r>
              <a:rPr lang="ru-RU" sz="1800" dirty="0" smtClean="0"/>
              <a:t>      Ты нарушил столько правил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Волноваться всех заставил.</a:t>
            </a:r>
            <a:endParaRPr lang="ru-RU" sz="18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501062" cy="1000125"/>
          </a:xfrm>
        </p:spPr>
        <p:txBody>
          <a:bodyPr/>
          <a:lstStyle/>
          <a:p>
            <a:pPr eaLnBrk="1" hangingPunct="1"/>
            <a:r>
              <a:rPr lang="ru-RU" smtClean="0"/>
              <a:t>Понял ли Буратино что он не правильно вел себя на дороге?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Я исправиться хочу.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Эти правила движенья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Как таблицу умноженья,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Наизусть я заучу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И , конечно , их  я буду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Соблюдать везде и всюду.-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Буратино отвечал.</a:t>
            </a:r>
            <a:endParaRPr lang="ru-RU" sz="2400" dirty="0"/>
          </a:p>
        </p:txBody>
      </p:sp>
      <p:pic>
        <p:nvPicPr>
          <p:cNvPr id="23555" name="Picture 2" descr="C:\Documents and Settings\TEMP\Мои документы\Мои рисунки\Изображение\Изображение 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5" y="1285875"/>
            <a:ext cx="4929188" cy="4500563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1500188" y="928688"/>
            <a:ext cx="6858000" cy="3540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Ребята, вас тоже любят мамы и папы.</a:t>
            </a:r>
            <a:br>
              <a:rPr lang="ru-RU" sz="2800">
                <a:latin typeface="Constantia" pitchFamily="18" charset="0"/>
              </a:rPr>
            </a:br>
            <a:r>
              <a:rPr lang="ru-RU" sz="2800">
                <a:latin typeface="Constantia" pitchFamily="18" charset="0"/>
              </a:rPr>
              <a:t> Не заставляйте их тоже волноваться как Буратино  Папу Карло.</a:t>
            </a:r>
            <a:br>
              <a:rPr lang="ru-RU" sz="2800">
                <a:latin typeface="Constantia" pitchFamily="18" charset="0"/>
              </a:rPr>
            </a:br>
            <a:r>
              <a:rPr lang="ru-RU" sz="2800">
                <a:latin typeface="Constantia" pitchFamily="18" charset="0"/>
              </a:rPr>
              <a:t>Переходите дорогу правильно, соблюдайте правила дорожного движения.</a:t>
            </a:r>
            <a:br>
              <a:rPr lang="ru-RU" sz="2800">
                <a:latin typeface="Constantia" pitchFamily="18" charset="0"/>
              </a:rPr>
            </a:br>
            <a:r>
              <a:rPr lang="ru-RU" sz="2800">
                <a:latin typeface="Constantia" pitchFamily="18" charset="0"/>
              </a:rPr>
              <a:t>А кто скажет какие правила дорожного движения вы знаете?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227965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2100" smtClean="0"/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400" smtClean="0"/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400" smtClean="0"/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400" smtClean="0"/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Презентацию подготовила: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Осипенко Е.М.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МДБОУ « ЦРР –д/с №6»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Краснодарский край, ст. Полтавская.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Замечательную сказку</a:t>
            </a:r>
          </a:p>
          <a:p>
            <a:pPr eaLnBrk="1" hangingPunct="1"/>
            <a:r>
              <a:rPr lang="ru-RU" sz="4400" smtClean="0"/>
              <a:t>Помнят с детства стар и млад</a:t>
            </a:r>
          </a:p>
          <a:p>
            <a:pPr eaLnBrk="1" hangingPunct="1"/>
            <a:r>
              <a:rPr lang="ru-RU" sz="4400" smtClean="0"/>
              <a:t>Но хотим мы эту сказку</a:t>
            </a:r>
          </a:p>
          <a:p>
            <a:pPr eaLnBrk="1" hangingPunct="1"/>
            <a:r>
              <a:rPr lang="ru-RU" sz="4400" smtClean="0"/>
              <a:t>Рассказать на новый лад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815263" cy="571500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Нельзя останавливаться на дороге.</a:t>
            </a:r>
          </a:p>
        </p:txBody>
      </p:sp>
      <p:sp>
        <p:nvSpPr>
          <p:cNvPr id="15362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no Pro Subhead"/>
              </a:rPr>
              <a:t>Весьма печальная картина </a:t>
            </a:r>
          </a:p>
          <a:p>
            <a:pPr eaLnBrk="1" hangingPunct="1"/>
            <a:r>
              <a:rPr lang="ru-RU" sz="2800" smtClean="0">
                <a:latin typeface="Arno Pro Subhead"/>
              </a:rPr>
              <a:t>Среди дороги на ходу.</a:t>
            </a:r>
          </a:p>
          <a:p>
            <a:pPr eaLnBrk="1" hangingPunct="1"/>
            <a:r>
              <a:rPr lang="ru-RU" sz="2800" smtClean="0">
                <a:latin typeface="Arno Pro Subhead"/>
              </a:rPr>
              <a:t>Ворон считает Буратино.</a:t>
            </a:r>
          </a:p>
          <a:p>
            <a:pPr eaLnBrk="1" hangingPunct="1"/>
            <a:r>
              <a:rPr lang="ru-RU" sz="2800" smtClean="0">
                <a:latin typeface="Arno Pro Subhead"/>
              </a:rPr>
              <a:t>И может он попасть в беду</a:t>
            </a:r>
          </a:p>
        </p:txBody>
      </p:sp>
      <p:pic>
        <p:nvPicPr>
          <p:cNvPr id="15363" name="Picture 2" descr="C:\Documents and Settings\TEMP\Мои документы\Мои рисунки\Изображение\Изображени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0" y="928688"/>
            <a:ext cx="4438650" cy="5214937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09600" y="142875"/>
            <a:ext cx="8177213" cy="857250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Не играй на дороге</a:t>
            </a:r>
          </a:p>
        </p:txBody>
      </p:sp>
      <p:sp>
        <p:nvSpPr>
          <p:cNvPr id="16386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143000"/>
            <a:ext cx="2209800" cy="5429250"/>
          </a:xfrm>
        </p:spPr>
        <p:txBody>
          <a:bodyPr/>
          <a:lstStyle/>
          <a:p>
            <a:pPr eaLnBrk="1" hangingPunct="1"/>
            <a:r>
              <a:rPr lang="ru-RU" sz="2400" smtClean="0"/>
              <a:t>Наверно, страшным Карабасом</a:t>
            </a:r>
          </a:p>
          <a:p>
            <a:pPr eaLnBrk="1" hangingPunct="1"/>
            <a:r>
              <a:rPr lang="ru-RU" sz="2400" smtClean="0"/>
              <a:t>Любой водитель станет в миг.</a:t>
            </a:r>
          </a:p>
          <a:p>
            <a:pPr eaLnBrk="1" hangingPunct="1"/>
            <a:r>
              <a:rPr lang="ru-RU" sz="2400" smtClean="0"/>
              <a:t>Когда таким опасным пасом.</a:t>
            </a:r>
          </a:p>
          <a:p>
            <a:pPr eaLnBrk="1" hangingPunct="1"/>
            <a:r>
              <a:rPr lang="ru-RU" sz="2400" smtClean="0"/>
              <a:t>Поставлен будет он в тупик.</a:t>
            </a:r>
          </a:p>
        </p:txBody>
      </p:sp>
      <p:pic>
        <p:nvPicPr>
          <p:cNvPr id="16387" name="Picture 2" descr="C:\Documents and Settings\TEMP\Мои документы\Мои рисунки\Изображение\Изображение 0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145" r="8145"/>
          <a:stretch>
            <a:fillRect/>
          </a:stretch>
        </p:blipFill>
        <p:spPr>
          <a:xfrm rot="420000">
            <a:off x="3484563" y="1292225"/>
            <a:ext cx="5056187" cy="4305300"/>
          </a:xfr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14375" y="500063"/>
            <a:ext cx="8001000" cy="116205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Не катайся на транспорте сзади!</a:t>
            </a:r>
          </a:p>
        </p:txBody>
      </p:sp>
      <p:sp>
        <p:nvSpPr>
          <p:cNvPr id="17410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Совершил поступок странный</a:t>
            </a:r>
          </a:p>
          <a:p>
            <a:pPr eaLnBrk="1" hangingPunct="1"/>
            <a:r>
              <a:rPr lang="ru-RU" sz="2400" smtClean="0"/>
              <a:t>Человечек деревянный:</a:t>
            </a:r>
          </a:p>
          <a:p>
            <a:pPr eaLnBrk="1" hangingPunct="1"/>
            <a:r>
              <a:rPr lang="ru-RU" sz="2400" smtClean="0"/>
              <a:t>За машину он цеплялся-</a:t>
            </a:r>
          </a:p>
          <a:p>
            <a:pPr eaLnBrk="1" hangingPunct="1"/>
            <a:r>
              <a:rPr lang="ru-RU" sz="2400" smtClean="0"/>
              <a:t>Только чудом жив остался.</a:t>
            </a:r>
          </a:p>
        </p:txBody>
      </p:sp>
      <p:pic>
        <p:nvPicPr>
          <p:cNvPr id="3074" name="Picture 2" descr="C:\Documents and Settings\TEMP\Мои документы\Мои рисунки\Изображение\Изображение 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180379">
            <a:off x="4270375" y="1998663"/>
            <a:ext cx="3884613" cy="4113212"/>
          </a:xfrm>
          <a:solidFill>
            <a:schemeClr val="accent3">
              <a:lumMod val="75000"/>
            </a:schemeClr>
          </a:solidFill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09600" y="214313"/>
            <a:ext cx="8105775" cy="928687"/>
          </a:xfrm>
        </p:spPr>
        <p:txBody>
          <a:bodyPr/>
          <a:lstStyle/>
          <a:p>
            <a:pPr eaLnBrk="1" hangingPunct="1"/>
            <a:r>
              <a:rPr lang="ru-RU" smtClean="0"/>
              <a:t>Осторожно ! Нельзя выезжать на дорогу не посмотрев  налево и направо</a:t>
            </a:r>
          </a:p>
        </p:txBody>
      </p:sp>
      <p:sp>
        <p:nvSpPr>
          <p:cNvPr id="1843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28750"/>
            <a:ext cx="2105025" cy="5000625"/>
          </a:xfrm>
        </p:spPr>
        <p:txBody>
          <a:bodyPr/>
          <a:lstStyle/>
          <a:p>
            <a:pPr eaLnBrk="1" hangingPunct="1"/>
            <a:r>
              <a:rPr lang="ru-RU" sz="2000" smtClean="0"/>
              <a:t>Внезапный выезд на дорогу</a:t>
            </a:r>
            <a:r>
              <a:rPr lang="en-US" sz="2000" smtClean="0"/>
              <a:t>.</a:t>
            </a:r>
            <a:endParaRPr lang="ru-RU" sz="2000" smtClean="0"/>
          </a:p>
          <a:p>
            <a:pPr eaLnBrk="1" hangingPunct="1"/>
            <a:r>
              <a:rPr lang="ru-RU" sz="2000" smtClean="0"/>
              <a:t>Ведет к печальному исходу:</a:t>
            </a:r>
          </a:p>
          <a:p>
            <a:pPr eaLnBrk="1" hangingPunct="1"/>
            <a:r>
              <a:rPr lang="ru-RU" sz="2000" smtClean="0"/>
              <a:t>-Останови велосипед!-</a:t>
            </a:r>
          </a:p>
          <a:p>
            <a:pPr eaLnBrk="1" hangingPunct="1"/>
            <a:r>
              <a:rPr lang="ru-RU" sz="2000" smtClean="0"/>
              <a:t>Кричат Пьеро с Мальвиной вслед.</a:t>
            </a:r>
          </a:p>
        </p:txBody>
      </p:sp>
      <p:pic>
        <p:nvPicPr>
          <p:cNvPr id="18435" name="Picture 2" descr="C:\Documents and Settings\TEMP\Мои документы\Мои рисунки\Изображение\Изображение 0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162" b="14162"/>
          <a:stretch>
            <a:fillRect/>
          </a:stretch>
        </p:blipFill>
        <p:spPr>
          <a:xfrm rot="420000">
            <a:off x="3181350" y="1089025"/>
            <a:ext cx="5257800" cy="4476750"/>
          </a:xfr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09600" y="214313"/>
            <a:ext cx="8177213" cy="1000125"/>
          </a:xfrm>
        </p:spPr>
        <p:txBody>
          <a:bodyPr/>
          <a:lstStyle/>
          <a:p>
            <a:pPr eaLnBrk="1" hangingPunct="1"/>
            <a:r>
              <a:rPr lang="ru-RU" smtClean="0"/>
              <a:t>Переходить дорогу надо на зеленый свет светофора , а на какой цвет светофора пошел Буратино?</a:t>
            </a:r>
          </a:p>
        </p:txBody>
      </p:sp>
      <p:sp>
        <p:nvSpPr>
          <p:cNvPr id="19458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28750"/>
            <a:ext cx="2209800" cy="6643688"/>
          </a:xfrm>
        </p:spPr>
        <p:txBody>
          <a:bodyPr/>
          <a:lstStyle/>
          <a:p>
            <a:pPr eaLnBrk="1" hangingPunct="1"/>
            <a:r>
              <a:rPr lang="ru-RU" sz="2800" smtClean="0"/>
              <a:t>Всем  ясно без подсказки,</a:t>
            </a:r>
          </a:p>
          <a:p>
            <a:pPr eaLnBrk="1" hangingPunct="1"/>
            <a:r>
              <a:rPr lang="ru-RU" sz="2800" smtClean="0"/>
              <a:t>Не зря мы бьем тревогу:</a:t>
            </a:r>
          </a:p>
          <a:p>
            <a:pPr eaLnBrk="1" hangingPunct="1"/>
            <a:r>
              <a:rPr lang="ru-RU" sz="2800" smtClean="0"/>
              <a:t>Ну кто читает сказки</a:t>
            </a:r>
          </a:p>
          <a:p>
            <a:pPr eaLnBrk="1" hangingPunct="1"/>
            <a:r>
              <a:rPr lang="ru-RU" sz="2800" smtClean="0"/>
              <a:t>Переходя дорогу?</a:t>
            </a:r>
          </a:p>
        </p:txBody>
      </p:sp>
      <p:sp>
        <p:nvSpPr>
          <p:cNvPr id="19459" name="Рисунок 2"/>
          <p:cNvSpPr>
            <a:spLocks noGrp="1"/>
          </p:cNvSpPr>
          <p:nvPr>
            <p:ph type="pic" idx="1"/>
          </p:nvPr>
        </p:nvSpPr>
        <p:spPr>
          <a:xfrm>
            <a:off x="3071813" y="1928813"/>
            <a:ext cx="5486400" cy="4114800"/>
          </a:xfrm>
        </p:spPr>
      </p:sp>
      <p:pic>
        <p:nvPicPr>
          <p:cNvPr id="19460" name="Picture 3" descr="C:\Documents and Settings\TEMP\Мои документы\Мои рисунки\Изображение\Изображение 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1857375"/>
            <a:ext cx="50006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Дорогу надо переходить на зеленый цвет светофора, а на какой цвет пошел Буратино?</a:t>
            </a:r>
            <a:endParaRPr lang="ru-RU" dirty="0"/>
          </a:p>
        </p:txBody>
      </p:sp>
      <p:sp>
        <p:nvSpPr>
          <p:cNvPr id="20482" name="Текст 3"/>
          <p:cNvSpPr>
            <a:spLocks noGrp="1"/>
          </p:cNvSpPr>
          <p:nvPr>
            <p:ph type="body" idx="2"/>
          </p:nvPr>
        </p:nvSpPr>
        <p:spPr>
          <a:xfrm>
            <a:off x="0" y="1285875"/>
            <a:ext cx="4429125" cy="5572125"/>
          </a:xfrm>
          <a:solidFill>
            <a:srgbClr val="FFFF00"/>
          </a:solidFill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z="2000" b="1" smtClean="0"/>
              <a:t>Непослушный Буратино,</a:t>
            </a:r>
          </a:p>
          <a:p>
            <a:pPr eaLnBrk="1" hangingPunct="1"/>
            <a:r>
              <a:rPr lang="ru-RU" sz="2000" b="1" smtClean="0"/>
              <a:t>Что ты мчишь во весь опор?</a:t>
            </a:r>
          </a:p>
          <a:p>
            <a:pPr eaLnBrk="1" hangingPunct="1"/>
            <a:r>
              <a:rPr lang="ru-RU" sz="2000" b="1" smtClean="0"/>
              <a:t>Ты внимание обрати на светофор!</a:t>
            </a:r>
          </a:p>
        </p:txBody>
      </p:sp>
      <p:pic>
        <p:nvPicPr>
          <p:cNvPr id="20483" name="Picture 2" descr="C:\Documents and Settings\TEMP\Мои документы\Мои рисунки\Изображение\Изображение 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714375"/>
            <a:ext cx="4090988" cy="485775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09600" y="214313"/>
            <a:ext cx="8177213" cy="1000125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Ребята , переходить надо дорогу по пешеходному переходу.</a:t>
            </a:r>
          </a:p>
        </p:txBody>
      </p:sp>
      <p:pic>
        <p:nvPicPr>
          <p:cNvPr id="21506" name="Picture 2" descr="C:\Documents and Settings\TEMP\Мои документы\Мои рисунки\Изображение\Изображение 0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420" b="18420"/>
          <a:stretch>
            <a:fillRect/>
          </a:stretch>
        </p:blipFill>
        <p:spPr>
          <a:xfrm>
            <a:off x="357188" y="1357313"/>
            <a:ext cx="7715250" cy="4665662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d_s_buratino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pdd_s_buratino</Template>
  <TotalTime>5</TotalTime>
  <Words>266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Arno Pro Subhead</vt:lpstr>
      <vt:lpstr>pdd_s_buratino</vt:lpstr>
      <vt:lpstr>pdd_s_buratino</vt:lpstr>
      <vt:lpstr>pdd_s_buratino</vt:lpstr>
      <vt:lpstr>pdd_s_buratino</vt:lpstr>
      <vt:lpstr>Слайд 1</vt:lpstr>
      <vt:lpstr>Слайд 2</vt:lpstr>
      <vt:lpstr>Нельзя останавливаться на дороге.</vt:lpstr>
      <vt:lpstr>Не играй на дороге</vt:lpstr>
      <vt:lpstr>Не катайся на транспорте сзади!</vt:lpstr>
      <vt:lpstr>Осторожно ! Нельзя выезжать на дорогу не посмотрев  налево и направо</vt:lpstr>
      <vt:lpstr>Переходить дорогу надо на зеленый свет светофора , а на какой цвет светофора пошел Буратино?</vt:lpstr>
      <vt:lpstr>     Дорогу надо переходить на зеленый цвет светофора, а на какой цвет пошел Буратино?</vt:lpstr>
      <vt:lpstr>Ребята , переходить надо дорогу по пешеходному переходу.</vt:lpstr>
      <vt:lpstr>Что же сказали Буратино его родители?</vt:lpstr>
      <vt:lpstr>Понял ли Буратино что он не правильно вел себя на дороге?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cp:lastModifiedBy>admin</cp:lastModifiedBy>
  <cp:revision>5</cp:revision>
  <dcterms:created xsi:type="dcterms:W3CDTF">2011-11-28T21:04:50Z</dcterms:created>
  <dcterms:modified xsi:type="dcterms:W3CDTF">2012-03-10T17:49:58Z</dcterms:modified>
</cp:coreProperties>
</file>