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54BB"/>
    <a:srgbClr val="2BBB56"/>
    <a:srgbClr val="6160FF"/>
    <a:srgbClr val="2AB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 snapToGrid="0" snapToObjects="1">
      <p:cViewPr varScale="1">
        <p:scale>
          <a:sx n="157" d="100"/>
          <a:sy n="157" d="100"/>
        </p:scale>
        <p:origin x="-4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18BC-C551-43A0-A20D-B55E035BA474}" type="datetimeFigureOut">
              <a:rPr lang="zh-CN" altLang="en-US" smtClean="0"/>
              <a:pPr/>
              <a:t>03.03.13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86917-2C06-4FA2-8EED-EC759D2B596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85748" y="149542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0000"/>
                </a:solidFill>
              </a:defRPr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</p:nvPr>
        </p:nvSpPr>
        <p:spPr>
          <a:xfrm>
            <a:off x="85748" y="-476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47B0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18BC-C551-43A0-A20D-B55E035BA474}" type="datetimeFigureOut">
              <a:rPr lang="zh-CN" altLang="en-US" smtClean="0"/>
              <a:pPr/>
              <a:t>03.03.13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86917-2C06-4FA2-8EED-EC759D2B59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18BC-C551-43A0-A20D-B55E035BA474}" type="datetimeFigureOut">
              <a:rPr lang="zh-CN" altLang="en-US" smtClean="0"/>
              <a:pPr/>
              <a:t>03.03.13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86917-2C06-4FA2-8EED-EC759D2B59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18BC-C551-43A0-A20D-B55E035BA474}" type="datetimeFigureOut">
              <a:rPr lang="zh-CN" altLang="en-US" smtClean="0"/>
              <a:pPr/>
              <a:t>03.03.13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86917-2C06-4FA2-8EED-EC759D2B59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149542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0000"/>
                </a:solidFill>
              </a:defRPr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14282" y="-476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47B0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18BC-C551-43A0-A20D-B55E035BA474}" type="datetimeFigureOut">
              <a:rPr lang="zh-CN" altLang="en-US" smtClean="0"/>
              <a:pPr/>
              <a:t>03.03.13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86917-2C06-4FA2-8EED-EC759D2B59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18BC-C551-43A0-A20D-B55E035BA474}" type="datetimeFigureOut">
              <a:rPr lang="zh-CN" altLang="en-US" smtClean="0"/>
              <a:pPr/>
              <a:t>03.03.13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86917-2C06-4FA2-8EED-EC759D2B59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18BC-C551-43A0-A20D-B55E035BA474}" type="datetimeFigureOut">
              <a:rPr lang="zh-CN" altLang="en-US" smtClean="0"/>
              <a:pPr/>
              <a:t>03.03.13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86917-2C06-4FA2-8EED-EC759D2B59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18BC-C551-43A0-A20D-B55E035BA474}" type="datetimeFigureOut">
              <a:rPr lang="zh-CN" altLang="en-US" smtClean="0"/>
              <a:pPr/>
              <a:t>03.03.13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86917-2C06-4FA2-8EED-EC759D2B59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18BC-C551-43A0-A20D-B55E035BA474}" type="datetimeFigureOut">
              <a:rPr lang="zh-CN" altLang="en-US" smtClean="0"/>
              <a:pPr/>
              <a:t>03.03.13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86917-2C06-4FA2-8EED-EC759D2B59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18BC-C551-43A0-A20D-B55E035BA474}" type="datetimeFigureOut">
              <a:rPr lang="zh-CN" altLang="en-US" smtClean="0"/>
              <a:pPr/>
              <a:t>03.03.13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86917-2C06-4FA2-8EED-EC759D2B59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smtClean="0"/>
              <a:t>Чтобы добавить рисунок, перетащите его на заполнитель или щелкните значок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18BC-C551-43A0-A20D-B55E035BA474}" type="datetimeFigureOut">
              <a:rPr lang="zh-CN" altLang="en-US" smtClean="0"/>
              <a:pPr/>
              <a:t>03.03.13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86917-2C06-4FA2-8EED-EC759D2B59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C18BC-C551-43A0-A20D-B55E035BA474}" type="datetimeFigureOut">
              <a:rPr lang="zh-CN" altLang="en-US" smtClean="0"/>
              <a:pPr/>
              <a:t>03.03.13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86917-2C06-4FA2-8EED-EC759D2B59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6962" y="476126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«Новогодний фейерверк»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68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6415" y="1561024"/>
            <a:ext cx="37465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 не мал и не велик,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Снежно белый снеговик.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него морковкой нос,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Очень любит он мороз,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стужу, он не замерзает.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весна приходит – тает.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же делать, как же быть?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его нам сохранить?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Может белый холодильник,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снеговика купить?</a:t>
            </a:r>
          </a:p>
        </p:txBody>
      </p:sp>
      <p:pic>
        <p:nvPicPr>
          <p:cNvPr id="4" name="Изображение 3" descr="IMG_017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58" y="821361"/>
            <a:ext cx="4182194" cy="5599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46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MG_018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07" y="533244"/>
            <a:ext cx="4203908" cy="5628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72024" y="1876242"/>
            <a:ext cx="37465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Ой, какие снегири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Цвета утренней зари,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деревья сели 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Яркой акварелью.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Черненькие шапки,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Тоненькие лапки,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Круглые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пушочки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Розовые щечки.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Флейтой засвистели,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Ух ты, полетели..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70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83041" y="2610180"/>
            <a:ext cx="3746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весёлых детских ёлках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Чудеса блестят в иголках.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Здесь, под ёлкой, в Новый год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Каждый что-нибудь найдёт.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Надо лишь заранее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Загадать желание!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Изображение 1" descr="IMG_018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241" y="2185325"/>
            <a:ext cx="4459610" cy="3330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70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MG_018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13" y="1019296"/>
            <a:ext cx="3645241" cy="4880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397321" y="936342"/>
            <a:ext cx="4572000" cy="5078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 нам зимой пришёл мороз.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 сапожки нам принес,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Шапки, варежки, пальто,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Чтобы не замерз никто.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Подарил мороз зимой: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Горку в шубе ледяной;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Снежные кругом сугробы,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Зиму украшали чтобы;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Лыжи, санки и коньки,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морозные деньки.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нами на каток ходил.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горки в санках прокатил.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Возле елки в хоровод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Всех собрал под Новый год.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Веселились от души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Дети все и взрослые.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Говорили: - Хороши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Эти дни морозные!.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70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MG_019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12" y="2185323"/>
            <a:ext cx="4314333" cy="32224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703645" y="298052"/>
            <a:ext cx="414983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окном моим зима.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Белые стоят дома,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дорожки и кусты,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над речкою мосты.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Серебром блестят поля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Вся укутана земля.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Даже ели вековые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Будто девы молодые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шубы белые одеты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стоят они согреты.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воздухе кружат снежинки 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Словно лёгкие пушинки.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Только ветер озорной 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Их уносит за собой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они летят, сверкают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в свою игру играют.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 чудесно, словно в сказке.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нужны другие краски.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Всё бело, белее дня.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Спит волшебным сном земля.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70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нимок экрана 2013-01-15 в 23.34.5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13" y="1705858"/>
            <a:ext cx="4511978" cy="3980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983041" y="2164871"/>
            <a:ext cx="39073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Ёлка вспыхнула огнями,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Засверкала мишура,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Бусы, звёзды заиграли,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Закричала детвора: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новым годом! 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Новым годом!-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пустилась дружно в пляс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Новогодним хороводом.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Наступил веселья час!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"</a:t>
            </a:r>
          </a:p>
          <a:p>
            <a:pPr algn="ctr"/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70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282" y="1727001"/>
            <a:ext cx="7772400" cy="1500187"/>
          </a:xfrm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dirty="0" smtClean="0"/>
              <a:t>Используемые ресурсы:</a:t>
            </a:r>
            <a:endParaRPr lang="ru-RU" dirty="0"/>
          </a:p>
          <a:p>
            <a:r>
              <a:rPr lang="ru-RU" dirty="0" smtClean="0"/>
              <a:t>1. </a:t>
            </a:r>
            <a:r>
              <a:rPr lang="en-US" dirty="0"/>
              <a:t>http://</a:t>
            </a:r>
            <a:r>
              <a:rPr lang="en-US" smtClean="0"/>
              <a:t>www.numama.ru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9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Новый год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Новый год 2.thmx</Template>
  <TotalTime>196</TotalTime>
  <Words>349</Words>
  <Application>Microsoft Macintosh PowerPoint</Application>
  <PresentationFormat>Экран (4:3)</PresentationFormat>
  <Paragraphs>77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Новый год 2</vt:lpstr>
      <vt:lpstr>«Новогодний фейерверк»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Екатерина Бродникова</dc:creator>
  <cp:keywords/>
  <dc:description/>
  <cp:lastModifiedBy>Екатерина Бродникова</cp:lastModifiedBy>
  <cp:revision>46</cp:revision>
  <dcterms:created xsi:type="dcterms:W3CDTF">2012-12-23T12:53:27Z</dcterms:created>
  <dcterms:modified xsi:type="dcterms:W3CDTF">2013-03-03T14:47:58Z</dcterms:modified>
  <cp:category/>
</cp:coreProperties>
</file>