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32CE829C-370D-4CAF-999A-AB8B9FED25F7}">
          <p14:sldIdLst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92" autoAdjust="0"/>
  </p:normalViewPr>
  <p:slideViewPr>
    <p:cSldViewPr>
      <p:cViewPr varScale="1">
        <p:scale>
          <a:sx n="84" d="100"/>
          <a:sy n="84" d="100"/>
        </p:scale>
        <p:origin x="-1450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69FE8-D4CF-4A71-8208-930A3236BAEF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66B6-09C7-4353-9C05-67CFC31FA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24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69FE8-D4CF-4A71-8208-930A3236BAEF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66B6-09C7-4353-9C05-67CFC31FA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214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69FE8-D4CF-4A71-8208-930A3236BAEF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66B6-09C7-4353-9C05-67CFC31FA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326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69FE8-D4CF-4A71-8208-930A3236BAEF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66B6-09C7-4353-9C05-67CFC31FA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851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69FE8-D4CF-4A71-8208-930A3236BAEF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66B6-09C7-4353-9C05-67CFC31FA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5222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69FE8-D4CF-4A71-8208-930A3236BAEF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66B6-09C7-4353-9C05-67CFC31FA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478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69FE8-D4CF-4A71-8208-930A3236BAEF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66B6-09C7-4353-9C05-67CFC31FA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193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69FE8-D4CF-4A71-8208-930A3236BAEF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66B6-09C7-4353-9C05-67CFC31FA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90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69FE8-D4CF-4A71-8208-930A3236BAEF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66B6-09C7-4353-9C05-67CFC31FA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581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69FE8-D4CF-4A71-8208-930A3236BAEF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66B6-09C7-4353-9C05-67CFC31FA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633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69FE8-D4CF-4A71-8208-930A3236BAEF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D66B6-09C7-4353-9C05-67CFC31FA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24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69FE8-D4CF-4A71-8208-930A3236BAEF}" type="datetimeFigureOut">
              <a:rPr lang="ru-RU" smtClean="0"/>
              <a:t>28.02.2013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D66B6-09C7-4353-9C05-67CFC31FA1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600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План реализации проекта.</a:t>
            </a:r>
            <a:endParaRPr lang="ru-RU" dirty="0"/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22711"/>
              </p:ext>
            </p:extLst>
          </p:nvPr>
        </p:nvGraphicFramePr>
        <p:xfrm>
          <a:off x="1331640" y="692696"/>
          <a:ext cx="6552728" cy="5498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4930"/>
                <a:gridCol w="1629446"/>
                <a:gridCol w="1487048"/>
                <a:gridCol w="1681304"/>
              </a:tblGrid>
              <a:tr h="50405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Вид деятельности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Сроки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Результат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Форма регистрации результата</a:t>
                      </a:r>
                      <a:endParaRPr lang="ru-RU" sz="1200" dirty="0"/>
                    </a:p>
                  </a:txBody>
                  <a:tcPr/>
                </a:tc>
              </a:tr>
              <a:tr h="406896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Экологическое</a:t>
                      </a:r>
                      <a:r>
                        <a:rPr lang="ru-RU" sz="800" baseline="0" dirty="0" smtClean="0"/>
                        <a:t> развитие: «Кто такие насекомые?»</a:t>
                      </a:r>
                    </a:p>
                    <a:p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14.О5.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Знания о насекомых.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Конспект занятия.</a:t>
                      </a:r>
                      <a:endParaRPr lang="ru-RU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Выставка</a:t>
                      </a:r>
                      <a:r>
                        <a:rPr lang="ru-RU" sz="800" baseline="0" dirty="0" smtClean="0"/>
                        <a:t> детских поделок «Насекомые».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14.05-15.05.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Творческий продукт изобразительной</a:t>
                      </a:r>
                      <a:r>
                        <a:rPr lang="ru-RU" sz="800" baseline="0" dirty="0" smtClean="0"/>
                        <a:t> деятельности.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Выставка, фотографии поделок.</a:t>
                      </a:r>
                      <a:endParaRPr lang="ru-RU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Речевое развитие: «Составление описательных рассказов о насекомых (с опорой на схему)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15.05.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Развитие</a:t>
                      </a:r>
                      <a:r>
                        <a:rPr lang="ru-RU" sz="800" baseline="0" dirty="0" smtClean="0"/>
                        <a:t> монологической и диалогической речи, расширение кругозора.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Детские</a:t>
                      </a:r>
                      <a:r>
                        <a:rPr lang="ru-RU" sz="800" baseline="0" dirty="0" smtClean="0"/>
                        <a:t> презентации.</a:t>
                      </a:r>
                      <a:endParaRPr lang="ru-RU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Математика:</a:t>
                      </a:r>
                      <a:r>
                        <a:rPr lang="ru-RU" sz="800" baseline="0" dirty="0" smtClean="0"/>
                        <a:t> «Выложи </a:t>
                      </a:r>
                      <a:r>
                        <a:rPr lang="ru-RU" sz="800" baseline="0" dirty="0" err="1" smtClean="0"/>
                        <a:t>насекомого»С</a:t>
                      </a:r>
                      <a:r>
                        <a:rPr lang="ru-RU" sz="800" baseline="0" dirty="0" smtClean="0"/>
                        <a:t> использованием развивающих игр: «Сложи узор», «Палочки </a:t>
                      </a:r>
                      <a:r>
                        <a:rPr lang="ru-RU" sz="800" baseline="0" dirty="0" err="1" smtClean="0"/>
                        <a:t>Кьюзинера</a:t>
                      </a:r>
                      <a:r>
                        <a:rPr lang="ru-RU" sz="800" baseline="0" dirty="0" smtClean="0"/>
                        <a:t>»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16.05, 23.05.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Развитие логического мышления и творческого воображения.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Фотографии.</a:t>
                      </a:r>
                      <a:endParaRPr lang="ru-RU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ИЗО</a:t>
                      </a:r>
                      <a:r>
                        <a:rPr lang="ru-RU" sz="800" baseline="0" dirty="0" smtClean="0"/>
                        <a:t> : Аппликация «</a:t>
                      </a:r>
                      <a:r>
                        <a:rPr lang="ru-RU" sz="800" baseline="0" dirty="0" err="1" smtClean="0"/>
                        <a:t>Бабочка»,Лепка</a:t>
                      </a:r>
                      <a:r>
                        <a:rPr lang="ru-RU" sz="800" baseline="0" dirty="0" smtClean="0"/>
                        <a:t> и рисование: «Божья коровка»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17.05,24.05, 25.05.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Творческий продукт изобразительной деятельности.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Выставки детских работ.</a:t>
                      </a:r>
                      <a:endParaRPr lang="ru-RU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Физическое воспитание: Подвижные игры : «Стрекоза», «Пчёлы и медведь».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15.05-21.05,</a:t>
                      </a:r>
                      <a:r>
                        <a:rPr lang="ru-RU" sz="800" baseline="0" dirty="0" smtClean="0"/>
                        <a:t> 22.05-25-05.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Закрепление знаний о способах передвижения насекомых.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Описание игр.</a:t>
                      </a:r>
                      <a:endParaRPr lang="ru-RU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Детская</a:t>
                      </a:r>
                      <a:r>
                        <a:rPr lang="ru-RU" sz="800" baseline="0" dirty="0" smtClean="0"/>
                        <a:t> литература: К. Чуковский «Муха-Цокотуха», А. Бианки «Как </a:t>
                      </a:r>
                      <a:r>
                        <a:rPr lang="ru-RU" sz="800" baseline="0" dirty="0" err="1" smtClean="0"/>
                        <a:t>муравьишка</a:t>
                      </a:r>
                      <a:r>
                        <a:rPr lang="ru-RU" sz="800" baseline="0" dirty="0" smtClean="0"/>
                        <a:t> домой спешил»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14.05, 21.05.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Воспитание эмоциональной отзывчивости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Оформление литературной выставки о насекомых.</a:t>
                      </a:r>
                      <a:endParaRPr lang="ru-RU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Социальный мир : «Безопасное поведение в лесу»,  беседа об охране природы.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18.05,25.05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Формирование представлений об</a:t>
                      </a:r>
                      <a:r>
                        <a:rPr lang="ru-RU" sz="800" baseline="0" dirty="0" smtClean="0"/>
                        <a:t> опасных насекомых и правил поведения  в  природе.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Конспекты бесед.</a:t>
                      </a:r>
                      <a:endParaRPr lang="ru-RU" sz="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Музыкальное воспитание : Музыкальный досуг совместно с родителями: «Лесной бал»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24.05.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Воспитание эмоциональной отзывчивости, содействие сотрудничеству детей и взрослых.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Сценарий досуга, фотографии.</a:t>
                      </a:r>
                      <a:endParaRPr lang="ru-RU" sz="800" dirty="0"/>
                    </a:p>
                  </a:txBody>
                  <a:tcPr/>
                </a:tc>
              </a:tr>
              <a:tr h="513888"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Подведение итогов проекта.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25.05</a:t>
                      </a:r>
                      <a:endParaRPr lang="ru-RU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b="1" dirty="0" smtClean="0"/>
                        <a:t>Обобщение</a:t>
                      </a:r>
                      <a:r>
                        <a:rPr lang="ru-RU" sz="800" b="1" baseline="0" dirty="0" smtClean="0"/>
                        <a:t> знаний о насекомых</a:t>
                      </a:r>
                      <a:endParaRPr lang="ru-RU" sz="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dirty="0" smtClean="0"/>
                        <a:t>Оформление стенгазеты, награждение участников проекта.</a:t>
                      </a:r>
                      <a:endParaRPr lang="ru-RU" sz="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915816" y="116632"/>
            <a:ext cx="35942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План реализации проекта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1075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269</Words>
  <Application>Microsoft Office PowerPoint</Application>
  <PresentationFormat>Экран (4:3)</PresentationFormat>
  <Paragraphs>46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План реализации проекта.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реализации проекта.</dc:title>
  <dc:creator>Артур</dc:creator>
  <cp:lastModifiedBy>Артур</cp:lastModifiedBy>
  <cp:revision>10</cp:revision>
  <dcterms:created xsi:type="dcterms:W3CDTF">2012-07-23T05:47:01Z</dcterms:created>
  <dcterms:modified xsi:type="dcterms:W3CDTF">2013-02-28T13:14:01Z</dcterms:modified>
</cp:coreProperties>
</file>