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5F04-0A36-4562-9031-A45AD86E8A1F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368D-7334-41EB-8634-1E843D980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5F04-0A36-4562-9031-A45AD86E8A1F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368D-7334-41EB-8634-1E843D980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5F04-0A36-4562-9031-A45AD86E8A1F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368D-7334-41EB-8634-1E843D980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5F04-0A36-4562-9031-A45AD86E8A1F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368D-7334-41EB-8634-1E843D980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5F04-0A36-4562-9031-A45AD86E8A1F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368D-7334-41EB-8634-1E843D980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5F04-0A36-4562-9031-A45AD86E8A1F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368D-7334-41EB-8634-1E843D980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5F04-0A36-4562-9031-A45AD86E8A1F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368D-7334-41EB-8634-1E843D980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5F04-0A36-4562-9031-A45AD86E8A1F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368D-7334-41EB-8634-1E843D980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5F04-0A36-4562-9031-A45AD86E8A1F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368D-7334-41EB-8634-1E843D980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5F04-0A36-4562-9031-A45AD86E8A1F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368D-7334-41EB-8634-1E843D980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5F04-0A36-4562-9031-A45AD86E8A1F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368D-7334-41EB-8634-1E843D980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35F04-0A36-4562-9031-A45AD86E8A1F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D368D-7334-41EB-8634-1E843D9804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:\12.31.21\Дурныгина Е.В\пол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28924" y="-500090"/>
            <a:ext cx="13716000" cy="85725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каком дереве не растут шишки?</a:t>
            </a:r>
            <a:endParaRPr lang="ru-RU" dirty="0"/>
          </a:p>
        </p:txBody>
      </p:sp>
      <p:pic>
        <p:nvPicPr>
          <p:cNvPr id="1026" name="Picture 2" descr="Z:\12.31.21\Дурныгина Е.В\берез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48500">
            <a:off x="785786" y="1357298"/>
            <a:ext cx="2502553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Z:\12.31.21\Дурныгина Е.В\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429000"/>
            <a:ext cx="2500330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Z:\12.31.21\Дурныгина Е.В\сосна.jpg"/>
          <p:cNvPicPr>
            <a:picLocks noChangeAspect="1" noChangeArrowheads="1"/>
          </p:cNvPicPr>
          <p:nvPr/>
        </p:nvPicPr>
        <p:blipFill>
          <a:blip r:embed="rId6"/>
          <a:srcRect b="17949"/>
          <a:stretch>
            <a:fillRect/>
          </a:stretch>
        </p:blipFill>
        <p:spPr bwMode="auto">
          <a:xfrm>
            <a:off x="6215074" y="1428736"/>
            <a:ext cx="2786082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Z:\12.31.21\Дурныгина Е.В\лес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142852"/>
            <a:ext cx="8913973" cy="6572295"/>
          </a:xfrm>
          <a:prstGeom prst="rect">
            <a:avLst/>
          </a:prstGeom>
          <a:noFill/>
        </p:spPr>
      </p:pic>
      <p:pic>
        <p:nvPicPr>
          <p:cNvPr id="2051" name="Picture 3" descr="Z:\12.31.21\Дурныгина Е.В\лес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285705"/>
            <a:ext cx="8913973" cy="6572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гриб нельзя положить в корзину?</a:t>
            </a:r>
            <a:endParaRPr lang="ru-RU" dirty="0"/>
          </a:p>
        </p:txBody>
      </p:sp>
      <p:pic>
        <p:nvPicPr>
          <p:cNvPr id="2052" name="Picture 4" descr="Z:\12.31.21\Дурныгина Е.В\бел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2246306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Z:\12.31.21\Дурныгина Е.В\мухом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857364"/>
            <a:ext cx="1942194" cy="2474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Z:\12.31.21\Дурныгина Е.В\podosinovik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357562"/>
            <a:ext cx="2209546" cy="2518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Z:\12.31.21\Дурныгина Е.В\зим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868346"/>
          </a:xfrm>
        </p:spPr>
        <p:txBody>
          <a:bodyPr/>
          <a:lstStyle/>
          <a:p>
            <a:r>
              <a:rPr lang="ru-RU" dirty="0" smtClean="0"/>
              <a:t>Какой зверь  спит зимой?</a:t>
            </a:r>
            <a:endParaRPr lang="ru-RU" dirty="0"/>
          </a:p>
        </p:txBody>
      </p:sp>
      <p:pic>
        <p:nvPicPr>
          <p:cNvPr id="3077" name="Picture 5" descr="Z:\12.31.21\Дурныгина Е.В\медвед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9828">
            <a:off x="1064759" y="3245263"/>
            <a:ext cx="2643190" cy="2141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Z:\12.31.21\Дурныгина Е.В\белка.jpg"/>
          <p:cNvPicPr>
            <a:picLocks noChangeAspect="1" noChangeArrowheads="1"/>
          </p:cNvPicPr>
          <p:nvPr/>
        </p:nvPicPr>
        <p:blipFill>
          <a:blip r:embed="rId4"/>
          <a:srcRect l="9242" r="7583" b="8397"/>
          <a:stretch>
            <a:fillRect/>
          </a:stretch>
        </p:blipFill>
        <p:spPr bwMode="auto">
          <a:xfrm rot="20977832">
            <a:off x="5210616" y="1731200"/>
            <a:ext cx="192882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Z:\12.31.21\Дурныгина Е.В\зая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1058" y="4719646"/>
            <a:ext cx="2666992" cy="200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12.31.21\Дурныгина Е.В\канава.jpg"/>
          <p:cNvPicPr>
            <a:picLocks noChangeAspect="1" noChangeArrowheads="1"/>
          </p:cNvPicPr>
          <p:nvPr/>
        </p:nvPicPr>
        <p:blipFill>
          <a:blip r:embed="rId2">
            <a:grayscl/>
            <a:lum bright="30000"/>
          </a:blip>
          <a:srcRect/>
          <a:stretch>
            <a:fillRect/>
          </a:stretch>
        </p:blipFill>
        <p:spPr bwMode="auto">
          <a:xfrm>
            <a:off x="214282" y="214290"/>
            <a:ext cx="8643998" cy="6358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зверь не водится в наших лесах?</a:t>
            </a:r>
            <a:endParaRPr lang="ru-RU" dirty="0"/>
          </a:p>
        </p:txBody>
      </p:sp>
      <p:pic>
        <p:nvPicPr>
          <p:cNvPr id="4099" name="Picture 3" descr="Z:\12.31.21\Дурныгина Е.В\коза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21094517">
            <a:off x="3037411" y="4527360"/>
            <a:ext cx="2438400" cy="166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Z:\12.31.21\Дурныгина Е.В\лос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214554"/>
            <a:ext cx="3001958" cy="219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Z:\12.31.21\Дурныгина Е.В\лисица.jpg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5500694" y="2214554"/>
            <a:ext cx="2952744" cy="221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где живет?</a:t>
            </a:r>
            <a:endParaRPr lang="ru-RU" dirty="0"/>
          </a:p>
        </p:txBody>
      </p:sp>
      <p:pic>
        <p:nvPicPr>
          <p:cNvPr id="5122" name="Picture 2" descr="Z:\12.31.21\Дурныгина Е.В\дуп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1571636" cy="1460488"/>
          </a:xfrm>
          <a:prstGeom prst="rect">
            <a:avLst/>
          </a:prstGeom>
          <a:noFill/>
        </p:spPr>
      </p:pic>
      <p:pic>
        <p:nvPicPr>
          <p:cNvPr id="5123" name="Picture 3" descr="Z:\12.31.21\Дурныгина Е.В\берло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86058"/>
            <a:ext cx="2476495" cy="1885949"/>
          </a:xfrm>
          <a:prstGeom prst="rect">
            <a:avLst/>
          </a:prstGeom>
          <a:noFill/>
        </p:spPr>
      </p:pic>
      <p:pic>
        <p:nvPicPr>
          <p:cNvPr id="5124" name="Picture 4" descr="Z:\12.31.21\Дурныгина Е.В\гнезд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857760"/>
            <a:ext cx="2349499" cy="1762124"/>
          </a:xfrm>
          <a:prstGeom prst="rect">
            <a:avLst/>
          </a:prstGeom>
          <a:noFill/>
        </p:spPr>
      </p:pic>
      <p:pic>
        <p:nvPicPr>
          <p:cNvPr id="5125" name="Picture 5" descr="Z:\12.31.21\Дурныгина Е.В\бел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857760"/>
            <a:ext cx="1787914" cy="1443037"/>
          </a:xfrm>
          <a:prstGeom prst="rect">
            <a:avLst/>
          </a:prstGeom>
          <a:noFill/>
        </p:spPr>
      </p:pic>
      <p:pic>
        <p:nvPicPr>
          <p:cNvPr id="5126" name="Picture 6" descr="Z:\12.31.21\Дурныгина Е.В\медвед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285860"/>
            <a:ext cx="1785950" cy="1446800"/>
          </a:xfrm>
          <a:prstGeom prst="rect">
            <a:avLst/>
          </a:prstGeom>
          <a:noFill/>
        </p:spPr>
      </p:pic>
      <p:pic>
        <p:nvPicPr>
          <p:cNvPr id="5127" name="Picture 7" descr="Z:\12.31.21\Дурныгина Е.В\птиц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857496"/>
            <a:ext cx="2119318" cy="15894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11111E-6 C -0.0165 -0.04098 -0.03299 -0.08195 -0.05348 -0.11412 C -0.07362 -0.1463 -0.11598 -0.16435 -0.12119 -0.19352 C -0.1264 -0.22269 -0.08334 -0.24445 -0.08456 -0.28889 C -0.0856 -0.33334 -0.11112 -0.42269 -0.12831 -0.46019 C -0.14549 -0.49769 -0.16303 -0.48658 -0.18786 -0.51412 C -0.21268 -0.54167 -0.24515 -0.59723 -0.27727 -0.62523 C -0.30956 -0.65324 -0.34306 -0.68195 -0.38074 -0.68241 C -0.41841 -0.68287 -0.48265 -0.63797 -0.50331 -0.62848 " pathEditMode="relative" ptsTypes="aaaaaaaaA">
                                      <p:cBhvr>
                                        <p:cTn id="7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1354 0.1007 -0.02691 0.20139 -0.05486 0.23334 C -0.08281 0.26528 -0.13316 0.21019 -0.16788 0.1919 C -0.2026 0.17361 -0.22604 0.12037 -0.26319 0.12361 C -0.30035 0.12686 -0.36823 0.1963 -0.39045 0.21111 " pathEditMode="relative" ptsTypes="aaaaA">
                                      <p:cBhvr>
                                        <p:cTn id="7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18519E-6 C -0.05607 0.01735 -0.11215 0.03471 -0.14166 0.05717 C -0.17118 0.07962 -0.16076 0.09629 -0.17743 0.13495 C -0.19409 0.1736 -0.21944 0.2611 -0.24166 0.28888 C -0.26389 0.31666 -0.27014 0.29282 -0.31076 0.30161 C -0.35139 0.31041 -0.46632 0.33495 -0.48576 0.3412 C -0.50521 0.34745 -0.43541 0.34166 -0.42743 0.33958 C -0.41944 0.33749 -0.43628 0.3287 -0.43819 0.32846 C -0.4401 0.32823 -0.43975 0.33309 -0.43941 0.33796 " pathEditMode="relative" ptsTypes="aaaaaaaaA">
                                      <p:cBhvr>
                                        <p:cTn id="8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На каком дереве не растут шишки?</vt:lpstr>
      <vt:lpstr>Какой гриб нельзя положить в корзину?</vt:lpstr>
      <vt:lpstr>Какой зверь  спит зимой?</vt:lpstr>
      <vt:lpstr>Какой зверь не водится в наших лесах?</vt:lpstr>
      <vt:lpstr>Кто где живет?</vt:lpstr>
    </vt:vector>
  </TitlesOfParts>
  <Company>RCOKOiIT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каком дереве не растут шишки?</dc:title>
  <dc:creator>12.31.21Дурныгина</dc:creator>
  <cp:lastModifiedBy>12.31.21Дурныгина</cp:lastModifiedBy>
  <cp:revision>19</cp:revision>
  <dcterms:created xsi:type="dcterms:W3CDTF">2013-02-12T12:33:23Z</dcterms:created>
  <dcterms:modified xsi:type="dcterms:W3CDTF">2013-02-12T16:00:30Z</dcterms:modified>
</cp:coreProperties>
</file>