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DB703-6848-46F4-ABBE-3D77D13CCE93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F3E3A-A098-4E6D-816E-574D1424F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A6517D-43F7-4E43-AF65-2FF74721CE12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82CC1F-6B51-4490-AFCA-FD15F303FB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Ребенок за столом </a:t>
            </a:r>
            <a:br>
              <a:rPr lang="ru-RU" sz="5400" dirty="0" smtClean="0"/>
            </a:br>
            <a:r>
              <a:rPr lang="ru-RU" sz="5400" dirty="0" smtClean="0"/>
              <a:t>или</a:t>
            </a:r>
            <a:endParaRPr lang="ru-RU" sz="5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 правильно накрыть стол в детском саду.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6064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Государственное </a:t>
            </a:r>
            <a:r>
              <a:rPr lang="ru-RU" dirty="0" smtClean="0"/>
              <a:t>б</a:t>
            </a:r>
            <a:r>
              <a:rPr lang="ru-RU" dirty="0" smtClean="0"/>
              <a:t>юджетное образовательное учреждение</a:t>
            </a:r>
          </a:p>
          <a:p>
            <a:r>
              <a:rPr lang="ru-RU" dirty="0" smtClean="0"/>
              <a:t>		Дошкольное образовательное учреждение </a:t>
            </a:r>
          </a:p>
          <a:p>
            <a:r>
              <a:rPr lang="ru-RU" dirty="0" smtClean="0"/>
              <a:t>	</a:t>
            </a:r>
            <a:r>
              <a:rPr lang="ru-RU" dirty="0" smtClean="0"/>
              <a:t>	детский сад № 1528 ВАО г. Москва.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4869160"/>
            <a:ext cx="2983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 Маслова М.А.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5936" y="63813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Москва 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78595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Есть такое правило: начинаем пользоваться теми приборами, которые лежат дальше от тарелки. Суповую ложку необходимо положить между ножами, углублением вниз. Если же застолье начинается с первого горячего блюда, тогда при сервировке столовую ложку кладут справа от закусочного ножа.</a:t>
            </a:r>
            <a:br>
              <a:rPr lang="ru-RU" sz="1800" dirty="0" smtClean="0">
                <a:solidFill>
                  <a:schemeClr val="tx1"/>
                </a:solidFill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Полотняные салфетки кладут каждому гостю на закусочную тарелку. Бумажные салфетки не раскладывают, а ставят в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</a:rPr>
              <a:t>салфетнице</a:t>
            </a:r>
            <a:endParaRPr lang="ru-RU" sz="1800" dirty="0">
              <a:latin typeface="+mn-lt"/>
            </a:endParaRPr>
          </a:p>
        </p:txBody>
      </p:sp>
      <p:pic>
        <p:nvPicPr>
          <p:cNvPr id="4" name="Содержимое 3" descr="P060510_11.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3000372"/>
            <a:ext cx="4392000" cy="329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err="1" smtClean="0"/>
              <a:t>Алямовская</a:t>
            </a:r>
            <a:r>
              <a:rPr lang="ru-RU" sz="1800" dirty="0" smtClean="0"/>
              <a:t> В.Г, и др. Ребенок за столом: Методическое пособие по формированию культурно-гигиенических навыков. М., 2005.</a:t>
            </a:r>
          </a:p>
          <a:p>
            <a:r>
              <a:rPr lang="ru-RU" sz="1800" dirty="0" smtClean="0"/>
              <a:t>Курочкина И.Н. Этикет для детей и взрослых. М., 2001.</a:t>
            </a:r>
          </a:p>
          <a:p>
            <a:r>
              <a:rPr lang="ru-RU" sz="1800" dirty="0" smtClean="0"/>
              <a:t>Санитарно-эпидемиологические требования к устройству, содержанию и организации режима работы в ДОУ. М., 2003.</a:t>
            </a:r>
          </a:p>
          <a:p>
            <a:r>
              <a:rPr lang="ru-RU" sz="1800" dirty="0" smtClean="0"/>
              <a:t>Интернет ресурсы.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выполнила: воспитатель  ГОУ </a:t>
            </a:r>
            <a:r>
              <a:rPr lang="ru-RU" dirty="0" err="1" smtClean="0"/>
              <a:t>д</a:t>
            </a:r>
            <a:r>
              <a:rPr lang="ru-RU" dirty="0" smtClean="0"/>
              <a:t>/с № 1528 группа № 6 Маслова Маргарита Александровна.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9" y="1142984"/>
            <a:ext cx="221457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Культура поведения за столом…. Пожалуй, каждый рано или поздно задумывался над этим вопросом, ведь организация детского питания напрямую связана со столовым этикетом. Знакомство с ним позволяет ребенку быть уверенным в себе, правильно вести себя за столом, умело пользоваться столовыми приборами, быть обходительным в застольном общении.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786050" y="1000108"/>
            <a:ext cx="6144000" cy="46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357298"/>
            <a:ext cx="77153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Профессиональная обязанность воспитателя детского сада - обучить ребенка правилам поведения за столом. Это обучение происходит  во время приема пищи. Правильная и красивая сервировка стола поднимает аппетит и создает доброжелательный настрой у окружающих. Умение вести себя за столом, пользоваться столовыми приборами и салфетками развивает у детей уверенность в себе. Завтракая и обедая вместе с детьми, воспитатель демонстрирует им красоту этикета, разумность и необходимость его соблюдения во время застолья. Между людьми, вместе принимающими пищу, возникают  более тесные взаимоотношения: ребенок воспринимает воспитателя как часть родственного сообщества, доверяет ему и прислушивается к его словам.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143932" cy="328614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Последовательность и постепенность задач по формированию культурно-гигиенических навыков.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Первая младшая группа (2-3 года)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сформировать умение выполнять элементарные правила культурного поведения: не выходить из-за стола, не закончив еду, говорить «спасибо».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Вторая младшая (3-4 года)</a:t>
            </a:r>
            <a:b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сформировать навыки приема пищи: не крошить хлеб, правильно пользоваться столовыми приборами, салфеткой, пережевывать пищу с закрытым ртом.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50" name="Picture 2" descr="D:\Рита\детский сад\чумаз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642918"/>
            <a:ext cx="3432261" cy="24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736"/>
            <a:ext cx="80724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Средняя группа (4-5 лет)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совершенствовать приобретенные умения: пищу брать понемногу, хорошо пережевывать, есть бесшумно, правильно пользоваться столовыми приборами (ложкой, вилкой, ножом), салфеткой, полоскать рот после еды.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Старшая группа (5-6 лет)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Закреплять умения правильно пользоваться столовыми приборами (вилкой, ножом); есть аккуратно, бесшумно, сохраняя правильную осанку за столом.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Продолжать прививать навыки культуры поведения: выходя из-за стола, тихо задвигать стул, благодарить взрослых.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Подготовительная к школе группа (6-7 лет)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Закрепить навыки культуры поведения за столом: прямо сидеть, не класть локти на стол, бесшумно пить и пережевывать пищу, правильно пользоваться ножом, вилкой,  салфеткой.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786058"/>
            <a:ext cx="750098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Посуда и столовые приборы</a:t>
            </a:r>
          </a:p>
          <a:p>
            <a:pPr algn="just"/>
            <a:r>
              <a:rPr lang="ru-RU" dirty="0" smtClean="0"/>
              <a:t>Посуда и столовые приборы служат для того, чтобы человеку было удобно принимать пищу, стол при этом должен выглядеть красиво и быть приятен окружающим. Посуда различается по назначению: для приготовления пищи и для еды; столовая, чайная, кофейная, для напитков или фруктов (игрушечная и настоящая); по материалу изготовления (стеклянная, деревянная, металлическая, керамическая, фарфоровая и т.п.). Тарелки  могут быть глубокими, десертными, закусочными, пирожковыми (хлебными), подставными, столовыми.</a:t>
            </a:r>
            <a:endParaRPr lang="ru-RU" dirty="0"/>
          </a:p>
        </p:txBody>
      </p:sp>
      <p:pic>
        <p:nvPicPr>
          <p:cNvPr id="1026" name="Picture 2" descr="D:\Рита\детский сад\столовые приборы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2124000" cy="21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58246" cy="592935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Сервировка стола - искусство, с которым хорошо знакомы многие взрослые, но каждый ребенок с удовольствием поможет накрыть на стол. Для этого прежде всего необходимо знать какой посудой мы пользуемся.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Столовая посуда разнообразна. Важно научить детей различать, правильно расставлять и пользоваться ей.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Столовая глубокая тарелка предназначена для любого первого блюда, в котором много жидкости и которое обычно подают горячим. Глубокая тарелка размером поменьше называется десертной.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Мелкие тарелки тоже различны по размерам, и каждая из них используется для определенных блюд. Самая большая – столовая - для вторых горячих блюд. Иногда мелкую столовую тарелку ставят как подставную под тарелку с супом.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В тарелку поменьше – закусочную – кладут салаты и холодные закуски. Тарелка, которая еще меньше, называется хлебной или пирожковой. Она нужна для того, чтобы пирожок или кусок хлеба не лежал на столе. Для сладостей и фруктов подается мелкая десертная тарелка.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Для чая, какао и кофе предназначены чашки с блюдцами. 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Но одной посуды недостаточно – нужны столовые приборы. Самые большие из них столовые нож и вилка – предназначены для вторых  горячих блюд. Для салатов, овощей и холодных закусок – закусочные нож и вилка размером поменьше столовых. Рыбными ножом и вилкой едят только рыбу.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Рита\детский сад\сервир стола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0034" y="857232"/>
            <a:ext cx="8299371" cy="5544000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305800" cy="400052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solidFill>
                  <a:schemeClr val="tx1"/>
                </a:solidFill>
                <a:latin typeface="+mn-lt"/>
              </a:rPr>
              <a:t>Как правильно и красиво накрыть стол.</a:t>
            </a:r>
            <a:br>
              <a:rPr lang="ru-RU" sz="2700" dirty="0" smtClean="0">
                <a:solidFill>
                  <a:schemeClr val="tx1"/>
                </a:solidFill>
                <a:latin typeface="+mn-lt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Умение красиво сервировать стол отрабатывается в детском саду ежедневно. Важно обращать внимание на детали сервировки и не допускать ошибок.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С чего начинается сервировка стола? На стол стелют скатерть – белую  или  цветную, но обязательно чистую. Каждому человеку за столом выделяется место – часть стола, где для него стоят тарелки и бокалы, лежат приборы.</a:t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	У стола стоят стулья по количеству человек, участвующих в застолье. Напротив стула на столе ставиться закусочная тарелка, слева от нее – хлебная. Между ними – закусочная и столовая – вилки лежат зубчиками вверх. Справа от закусочной тарелки – столовый и закусочный ножи, лезвием к тарелке. Столовые нож и вилка располагаются ближе к закусочной тарелке, но не под ее краями, закусочные приборы – дальше от тарелки, так как обычно начинается застолье с закусок. 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 descr="сервир стол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14290"/>
            <a:ext cx="2736000" cy="2052000"/>
          </a:xfrm>
          <a:prstGeom prst="rect">
            <a:avLst/>
          </a:prstGeom>
        </p:spPr>
      </p:pic>
      <p:pic>
        <p:nvPicPr>
          <p:cNvPr id="6" name="Рисунок 5" descr="столовые приборы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424081"/>
            <a:ext cx="2484000" cy="1625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406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Ребенок за столом  или</vt:lpstr>
      <vt:lpstr>Слайд 2</vt:lpstr>
      <vt:lpstr>Слайд 3</vt:lpstr>
      <vt:lpstr>Последовательность и постепенность задач по формированию культурно-гигиенических навыков.  Первая младшая группа (2-3 года) сформировать умение выполнять элементарные правила культурного поведения: не выходить из-за стола, не закончив еду, говорить «спасибо».  Вторая младшая (3-4 года) сформировать навыки приема пищи: не крошить хлеб, правильно пользоваться столовыми приборами, салфеткой, пережевывать пищу с закрытым ртом.</vt:lpstr>
      <vt:lpstr>Слайд 5</vt:lpstr>
      <vt:lpstr>Слайд 6</vt:lpstr>
      <vt:lpstr>                                                                                                                                                               Сервировка стола - искусство, с которым хорошо знакомы многие взрослые, но каждый ребенок с удовольствием поможет накрыть на стол. Для этого прежде всего необходимо знать какой посудой мы пользуемся.  Столовая посуда разнообразна. Важно научить детей различать, правильно расставлять и пользоваться ей.  Столовая глубокая тарелка предназначена для любого первого блюда, в котором много жидкости и которое обычно подают горячим. Глубокая тарелка размером поменьше называется десертной.  Мелкие тарелки тоже различны по размерам, и каждая из них используется для определенных блюд. Самая большая – столовая - для вторых горячих блюд. Иногда мелкую столовую тарелку ставят как подставную под тарелку с супом.  В тарелку поменьше – закусочную – кладут салаты и холодные закуски. Тарелка, которая еще меньше, называется хлебной или пирожковой. Она нужна для того, чтобы пирожок или кусок хлеба не лежал на столе. Для сладостей и фруктов подается мелкая десертная тарелка.  Для чая, какао и кофе предназначены чашки с блюдцами.   Но одной посуды недостаточно – нужны столовые приборы. Самые большие из них столовые нож и вилка – предназначены для вторых  горячих блюд. Для салатов, овощей и холодных закусок – закусочные нож и вилка размером поменьше столовых. Рыбными ножом и вилкой едят только рыбу.</vt:lpstr>
      <vt:lpstr>Слайд 8</vt:lpstr>
      <vt:lpstr>Как правильно и красиво накрыть стол.  Умение красиво сервировать стол отрабатывается в детском саду ежедневно. Важно обращать внимание на детали сервировки и не допускать ошибок.  С чего начинается сервировка стола? На стол стелют скатерть – белую  или  цветную, но обязательно чистую. Каждому человеку за столом выделяется место – часть стола, где для него стоят тарелки и бокалы, лежат приборы.  У стола стоят стулья по количеству человек, участвующих в застолье. Напротив стула на столе ставиться закусочная тарелка, слева от нее – хлебная. Между ними – закусочная и столовая – вилки лежат зубчиками вверх. Справа от закусочной тарелки – столовый и закусочный ножи, лезвием к тарелке. Столовые нож и вилка располагаются ближе к закусочной тарелке, но не под ее краями, закусочные приборы – дальше от тарелки, так как обычно начинается застолье с закусок. </vt:lpstr>
      <vt:lpstr>Есть такое правило: начинаем пользоваться теми приборами, которые лежат дальше от тарелки. Суповую ложку необходимо положить между ножами, углублением вниз. Если же застолье начинается с первого горячего блюда, тогда при сервировке столовую ложку кладут справа от закусочного ножа. Полотняные салфетки кладут каждому гостю на закусочную тарелку. Бумажные салфетки не раскладывают, а ставят в салфетнице</vt:lpstr>
      <vt:lpstr>Список литературы.</vt:lpstr>
      <vt:lpstr>Спасибо за внимание.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 за столом  или</dc:title>
  <dc:creator>1</dc:creator>
  <cp:lastModifiedBy>ЮРИЙ</cp:lastModifiedBy>
  <cp:revision>15</cp:revision>
  <dcterms:created xsi:type="dcterms:W3CDTF">2010-05-10T17:21:56Z</dcterms:created>
  <dcterms:modified xsi:type="dcterms:W3CDTF">2012-03-18T16:50:09Z</dcterms:modified>
</cp:coreProperties>
</file>