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4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6B872-9F9C-41C6-8B44-482D50277A8E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B615C-2819-4E6C-BD1E-7276EF44E4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FF9-AC25-4860-8E14-1F5868EAC1A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CFE5-1D0B-4900-8E4C-DF688106C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FF9-AC25-4860-8E14-1F5868EAC1A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CFE5-1D0B-4900-8E4C-DF688106C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FF9-AC25-4860-8E14-1F5868EAC1A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CFE5-1D0B-4900-8E4C-DF688106C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FF9-AC25-4860-8E14-1F5868EAC1A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CFE5-1D0B-4900-8E4C-DF688106C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FF9-AC25-4860-8E14-1F5868EAC1A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CFE5-1D0B-4900-8E4C-DF688106C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FF9-AC25-4860-8E14-1F5868EAC1A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CFE5-1D0B-4900-8E4C-DF688106C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FF9-AC25-4860-8E14-1F5868EAC1A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CFE5-1D0B-4900-8E4C-DF688106C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FF9-AC25-4860-8E14-1F5868EAC1A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CFE5-1D0B-4900-8E4C-DF688106C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FF9-AC25-4860-8E14-1F5868EAC1A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CFE5-1D0B-4900-8E4C-DF688106C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FF9-AC25-4860-8E14-1F5868EAC1A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CFE5-1D0B-4900-8E4C-DF688106C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FF9-AC25-4860-8E14-1F5868EAC1A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CFE5-1D0B-4900-8E4C-DF688106C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A2FF9-AC25-4860-8E14-1F5868EAC1AD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8CFE5-1D0B-4900-8E4C-DF688106CD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40160"/>
          </a:xfrm>
        </p:spPr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Maslenica_s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295198" cy="56193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Воскресение - (Последний день Масленицы) — ПРОЩЕНОЕ ВОСКРЕСЕНИЕ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храмах на вечернем богослужении совершается чин прощения (настоятель просит прощения у других клириков и прихожан). Затем и все верующие, кланяясь друг другу, просят прощения и в ответ на просьбу произносят «Бог простит».</a:t>
            </a:r>
            <a:endParaRPr lang="ru-RU" sz="2400" dirty="0"/>
          </a:p>
        </p:txBody>
      </p:sp>
      <p:pic>
        <p:nvPicPr>
          <p:cNvPr id="3" name="Рисунок 2" descr="3bb7aee681f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204864"/>
            <a:ext cx="6048672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ТРАДИЦИИ ПРАЗДНИКА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Чучело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Изготавливали чучело в старину всем селом — как правило, из соломы (причем каждый двор должен был внести свою лепту — пучок соломы или тряпье). Чучело наряжали в женскую одежду, повязывали платок.</a:t>
            </a:r>
            <a:br>
              <a:rPr lang="ru-RU" sz="2400" dirty="0" smtClean="0"/>
            </a:br>
            <a:r>
              <a:rPr lang="ru-RU" sz="2400" dirty="0" smtClean="0"/>
              <a:t>Всю неделю с чучелом возились: устраивали катания на санях с Масленицей, водили вокруг нее хороводы, пели частушки, посвящали ей песни.</a:t>
            </a:r>
            <a:br>
              <a:rPr lang="ru-RU" sz="2400" dirty="0" smtClean="0"/>
            </a:br>
            <a:r>
              <a:rPr lang="ru-RU" sz="2400" dirty="0" smtClean="0"/>
              <a:t>Но кульминацией праздника были проводы Зимы — с особыми обрядами, ведь по сути это было жертвоприношением. Люди сжигали масленицу, уничтожая символ зимы, и ждали воскрешения его силы весной в злаках.</a:t>
            </a:r>
            <a:endParaRPr lang="ru-RU" sz="2400" b="1" dirty="0"/>
          </a:p>
        </p:txBody>
      </p:sp>
      <p:pic>
        <p:nvPicPr>
          <p:cNvPr id="3" name="Рисунок 2" descr="dkahak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149080"/>
            <a:ext cx="1728192" cy="25890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/>
              <a:t>Игры на масленицу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Принято в масленицу строить городки из снега. Народ делился на “пеших” и “конных”. “Пешие” занимают город, “конные” нападают. В результате, “Конница” все равно берет снежный город и вместе с остальными разрушают все снежные строения, уничтожая последнее проявление зимы — снег и лед.</a:t>
            </a:r>
            <a:br>
              <a:rPr lang="ru-RU" sz="2000" dirty="0" smtClean="0"/>
            </a:br>
            <a:r>
              <a:rPr lang="ru-RU" sz="2000" dirty="0" smtClean="0"/>
              <a:t>Катание с гор - одна из любимых масленичных забав. Раньше, во времена язычества катание рассматривалось как магическое действие с целью усилить рост волокнистых злаков — льна и конопли. Женщины старались съехать с горы как можно дальше и как можно большее количество раз, чтобы культурные растения выросли «долгими», т.е. длинными. Говорили: «Идем кататься на долгий лен».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 descr="maslenica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221088"/>
            <a:ext cx="4449282" cy="2451150"/>
          </a:xfrm>
          <a:prstGeom prst="rect">
            <a:avLst/>
          </a:prstGeom>
        </p:spPr>
      </p:pic>
      <p:pic>
        <p:nvPicPr>
          <p:cNvPr id="4" name="Рисунок 3" descr="0_212b4_482915e2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429000"/>
            <a:ext cx="4248472" cy="30872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/>
              <a:t>Кулачные бои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Еще одна масленичная потеха, за которую нередко расплачивались здоровьем и даже жизнью — кулачные бои. Различают три вида кулачных боев: «один на один», «стенка на стенку», «</a:t>
            </a:r>
            <a:r>
              <a:rPr lang="ru-RU" sz="2000" dirty="0" err="1" smtClean="0"/>
              <a:t>сцеплялка-свалка</a:t>
            </a:r>
            <a:r>
              <a:rPr lang="ru-RU" sz="2000" dirty="0" smtClean="0"/>
              <a:t>».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Катание на санях.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Лошадок украшали бумажными цветами, ленточками, бантиками. Женщины одевали самый красивый наряд. Вообще катание на тройках наперегонки, под песни и гармонь, с шутками, поцелуями и объятьями - типично русское масленичное увеселение, в котором не принимали участие только младенцы да старики, уже не выходившие из дому.</a:t>
            </a:r>
            <a:endParaRPr lang="ru-RU" sz="2000" dirty="0"/>
          </a:p>
        </p:txBody>
      </p:sp>
      <p:pic>
        <p:nvPicPr>
          <p:cNvPr id="3" name="Рисунок 2" descr="94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933056"/>
            <a:ext cx="3872874" cy="2568327"/>
          </a:xfrm>
          <a:prstGeom prst="rect">
            <a:avLst/>
          </a:prstGeom>
        </p:spPr>
      </p:pic>
      <p:pic>
        <p:nvPicPr>
          <p:cNvPr id="4" name="Рисунок 3" descr="1231157916_image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77072"/>
            <a:ext cx="3787418" cy="23671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efe9ffdab8949a75ae8e19d8409_pr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Масленица — древний славянский праздник, доставшийся нам в наследство от наших предков. </a:t>
            </a:r>
            <a:br>
              <a:rPr lang="ru-RU" sz="2000" dirty="0" smtClean="0"/>
            </a:br>
            <a:r>
              <a:rPr lang="ru-RU" sz="2000" b="1" dirty="0" smtClean="0"/>
              <a:t>Это — веселые проводы зимы, озаренные радостным ожиданием близкого тепла</a:t>
            </a:r>
            <a:r>
              <a:rPr lang="ru-RU" sz="2000" dirty="0" smtClean="0"/>
              <a:t>, весеннего обновления природы. Даже блины, непременный атрибут масленицы, имели ритуальное значение: круглые, румяные, горячие, они являли собой символ солнца, которое все ярче разгоралось, удлиняя дни.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j23675_1235408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988840"/>
            <a:ext cx="6480720" cy="47031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Проходили века, менялась жизнь, </a:t>
            </a:r>
            <a:r>
              <a:rPr lang="ru-RU" sz="2000" b="1" dirty="0" smtClean="0"/>
              <a:t>с принятием на Руси христианства появились новые, церковные праздники, но широкая Масленица продолжала жить.</a:t>
            </a:r>
            <a:r>
              <a:rPr lang="ru-RU" sz="2000" dirty="0" smtClean="0"/>
              <a:t> Ее встречали и провожали с той же неудержимой удалью, что и в языческие времена</a:t>
            </a:r>
            <a:endParaRPr lang="ru-RU" sz="2000" dirty="0"/>
          </a:p>
        </p:txBody>
      </p:sp>
      <p:pic>
        <p:nvPicPr>
          <p:cNvPr id="3" name="Рисунок 2" descr="af3e20319b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484784"/>
            <a:ext cx="5688632" cy="4914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Понедельник - Встреча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 первый день масленицы русский народ справлял встречу Чистой масленицы - широкой боярыни. В старину дети с утра выходили на улицу строить снежные горы.</a:t>
            </a:r>
            <a:br>
              <a:rPr lang="ru-RU" sz="2400" dirty="0" smtClean="0"/>
            </a:br>
            <a:r>
              <a:rPr lang="ru-RU" sz="2400" dirty="0" smtClean="0"/>
              <a:t>Пекли блины.</a:t>
            </a:r>
            <a:endParaRPr lang="ru-RU" sz="2400" dirty="0">
              <a:latin typeface="+mn-lt"/>
            </a:endParaRPr>
          </a:p>
        </p:txBody>
      </p:sp>
      <p:pic>
        <p:nvPicPr>
          <p:cNvPr id="3" name="Рисунок 2" descr="1298713605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844824"/>
            <a:ext cx="4368848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Вторник - </a:t>
            </a:r>
            <a:r>
              <a:rPr lang="ru-RU" sz="2400" b="1" dirty="0" err="1" smtClean="0"/>
              <a:t>Заигрыши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 </a:t>
            </a:r>
            <a:r>
              <a:rPr lang="ru-RU" sz="2400" dirty="0" err="1" smtClean="0"/>
              <a:t>заигрыши</a:t>
            </a:r>
            <a:r>
              <a:rPr lang="ru-RU" sz="2400" dirty="0" smtClean="0"/>
              <a:t> с утра девицы и молодцы ходили в гости - покататься на горах, поесть блинов. Дети катались с гор во все дни масленицы – съезжали с гор на санях, на салазках, или на обледенелых рогожах.</a:t>
            </a:r>
            <a:endParaRPr lang="ru-RU" sz="2400" dirty="0"/>
          </a:p>
        </p:txBody>
      </p:sp>
      <p:pic>
        <p:nvPicPr>
          <p:cNvPr id="3" name="Рисунок 2" descr="maslenic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3" y="2420888"/>
            <a:ext cx="6075675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 Среда - Лакомка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 Лакомку тещи принимали зятьев к блинам, а для забавы зятьев созывали всех родных. Этому обычаю посвящено огромное количество пословиц, поговорок, песен, в основном шуточных анекдотов: У тещи про зятя и ступа доит. Придет зять, где </a:t>
            </a:r>
            <a:r>
              <a:rPr lang="ru-RU" sz="2400" dirty="0" err="1" smtClean="0"/>
              <a:t>сметанки</a:t>
            </a:r>
            <a:r>
              <a:rPr lang="ru-RU" sz="2400" dirty="0" smtClean="0"/>
              <a:t> взять?</a:t>
            </a:r>
            <a:endParaRPr lang="ru-RU" sz="2400" dirty="0"/>
          </a:p>
        </p:txBody>
      </p:sp>
      <p:pic>
        <p:nvPicPr>
          <p:cNvPr id="3" name="Рисунок 2" descr="abtg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060848"/>
            <a:ext cx="6610350" cy="40576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Четверг - Разгул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 четверга, недаром называвшегося «широким», масленичный разгул развертывался во всю ширь. Всем миром, в качестве участников или активных, заинтересованных зрителей, выходили на кулачные бои, возведение и взятие снежного города, на конские бега, катание по улицам.</a:t>
            </a:r>
            <a:endParaRPr lang="ru-RU" sz="2400" dirty="0"/>
          </a:p>
        </p:txBody>
      </p:sp>
      <p:pic>
        <p:nvPicPr>
          <p:cNvPr id="3" name="Рисунок 2" descr="maslenitsa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348880"/>
            <a:ext cx="5486400" cy="42428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Пятница - Тещины вечерки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Зятья приглашали в гости своих тёщ, угощали их блинами.</a:t>
            </a:r>
            <a:endParaRPr lang="ru-RU" sz="2400" dirty="0"/>
          </a:p>
        </p:txBody>
      </p:sp>
      <p:pic>
        <p:nvPicPr>
          <p:cNvPr id="4" name="Рисунок 3" descr="83818864_4136529_0023053Pjatnitsatjoschinyvecher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6912768" cy="46631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Суббота - </a:t>
            </a:r>
            <a:r>
              <a:rPr lang="ru-RU" sz="2400" b="1" dirty="0" err="1" smtClean="0"/>
              <a:t>Золовкины</a:t>
            </a:r>
            <a:r>
              <a:rPr lang="ru-RU" sz="2400" b="1" dirty="0" smtClean="0"/>
              <a:t> посиделки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Молодые невестки приглашали в гости к себе золовок. Новобрачная невестка должна была подарить золовке какой-нибудь подарок.</a:t>
            </a:r>
            <a:endParaRPr lang="ru-RU" sz="2400" dirty="0"/>
          </a:p>
        </p:txBody>
      </p:sp>
      <p:pic>
        <p:nvPicPr>
          <p:cNvPr id="3" name="Рисунок 2" descr="65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6799444" cy="4536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46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  Масленица — древний славянский праздник, доставшийся нам в наследство от наших предков.  Это — веселые проводы зимы, озаренные радостным ожиданием близкого тепла, весеннего обновления природы. Даже блины, непременный атрибут масленицы, имели ритуальное значение: круглые, румяные, горячие, они являли собой символ солнца, которое все ярче разгоралось, удлиняя дни.  </vt:lpstr>
      <vt:lpstr>Проходили века, менялась жизнь, с принятием на Руси христианства появились новые, церковные праздники, но широкая Масленица продолжала жить. Ее встречали и провожали с той же неудержимой удалью, что и в языческие времена</vt:lpstr>
      <vt:lpstr> Понедельник - Встреча На первый день масленицы русский народ справлял встречу Чистой масленицы - широкой боярыни. В старину дети с утра выходили на улицу строить снежные горы. Пекли блины.</vt:lpstr>
      <vt:lpstr>  Вторник - Заигрыши На заигрыши с утра девицы и молодцы ходили в гости - покататься на горах, поесть блинов. Дети катались с гор во все дни масленицы – съезжали с гор на санях, на салазках, или на обледенелых рогожах.</vt:lpstr>
      <vt:lpstr>   Среда - Лакомка На Лакомку тещи принимали зятьев к блинам, а для забавы зятьев созывали всех родных. Этому обычаю посвящено огромное количество пословиц, поговорок, песен, в основном шуточных анекдотов: У тещи про зятя и ступа доит. Придет зять, где сметанки взять?</vt:lpstr>
      <vt:lpstr>  Четверг - Разгул С четверга, недаром называвшегося «широким», масленичный разгул развертывался во всю ширь. Всем миром, в качестве участников или активных, заинтересованных зрителей, выходили на кулачные бои, возведение и взятие снежного города, на конские бега, катание по улицам.</vt:lpstr>
      <vt:lpstr>Пятница - Тещины вечерки  Зятья приглашали в гости своих тёщ, угощали их блинами.</vt:lpstr>
      <vt:lpstr>Суббота - Золовкины посиделки Молодые невестки приглашали в гости к себе золовок. Новобрачная невестка должна была подарить золовке какой-нибудь подарок.</vt:lpstr>
      <vt:lpstr> Воскресение - (Последний день Масленицы) — ПРОЩЕНОЕ ВОСКРЕСЕНИЕ В храмах на вечернем богослужении совершается чин прощения (настоятель просит прощения у других клириков и прихожан). Затем и все верующие, кланяясь друг другу, просят прощения и в ответ на просьбу произносят «Бог простит».</vt:lpstr>
      <vt:lpstr>         ТРАДИЦИИ ПРАЗДНИКА Чучело Изготавливали чучело в старину всем селом — как правило, из соломы (причем каждый двор должен был внести свою лепту — пучок соломы или тряпье). Чучело наряжали в женскую одежду, повязывали платок. Всю неделю с чучелом возились: устраивали катания на санях с Масленицей, водили вокруг нее хороводы, пели частушки, посвящали ей песни. Но кульминацией праздника были проводы Зимы — с особыми обрядами, ведь по сути это было жертвоприношением. Люди сжигали масленицу, уничтожая символ зимы, и ждали воскрешения его силы весной в злаках.</vt:lpstr>
      <vt:lpstr>        Игры на масленицу Принято в масленицу строить городки из снега. Народ делился на “пеших” и “конных”. “Пешие” занимают город, “конные” нападают. В результате, “Конница” все равно берет снежный город и вместе с остальными разрушают все снежные строения, уничтожая последнее проявление зимы — снег и лед. Катание с гор - одна из любимых масленичных забав. Раньше, во времена язычества катание рассматривалось как магическое действие с целью усилить рост волокнистых злаков — льна и конопли. Женщины старались съехать с горы как можно дальше и как можно большее количество раз, чтобы культурные растения выросли «долгими», т.е. длинными. Говорили: «Идем кататься на долгий лен». </vt:lpstr>
      <vt:lpstr>      Кулачные бои Еще одна масленичная потеха, за которую нередко расплачивались здоровьем и даже жизнью — кулачные бои. Различают три вида кулачных боев: «один на один», «стенка на стенку», «сцеплялка-свалка».  Катание на санях.  Лошадок украшали бумажными цветами, ленточками, бантиками. Женщины одевали самый красивый наряд. Вообще катание на тройках наперегонки, под песни и гармонь, с шутками, поцелуями и объятьями - типично русское масленичное увеселение, в котором не принимали участие только младенцы да старики, уже не выходившие из дому.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Эдуард</dc:creator>
  <cp:lastModifiedBy>Эдуард</cp:lastModifiedBy>
  <cp:revision>11</cp:revision>
  <dcterms:created xsi:type="dcterms:W3CDTF">2013-03-01T16:45:47Z</dcterms:created>
  <dcterms:modified xsi:type="dcterms:W3CDTF">2013-03-01T18:33:44Z</dcterms:modified>
</cp:coreProperties>
</file>