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0" r:id="rId4"/>
    <p:sldId id="281" r:id="rId5"/>
    <p:sldId id="266" r:id="rId6"/>
    <p:sldId id="283" r:id="rId7"/>
    <p:sldId id="267" r:id="rId8"/>
    <p:sldId id="282" r:id="rId9"/>
    <p:sldId id="268" r:id="rId10"/>
    <p:sldId id="269" r:id="rId11"/>
    <p:sldId id="284" r:id="rId12"/>
    <p:sldId id="258" r:id="rId13"/>
    <p:sldId id="277" r:id="rId14"/>
    <p:sldId id="259" r:id="rId15"/>
    <p:sldId id="260" r:id="rId16"/>
    <p:sldId id="279" r:id="rId17"/>
    <p:sldId id="262" r:id="rId18"/>
    <p:sldId id="264" r:id="rId19"/>
    <p:sldId id="265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</p:showPr>
  <p:clrMru>
    <a:srgbClr val="FFCCCC"/>
    <a:srgbClr val="00FF00"/>
    <a:srgbClr val="FF00FF"/>
    <a:srgbClr val="9933FF"/>
    <a:srgbClr val="37CB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60" d="100"/>
          <a:sy n="60" d="100"/>
        </p:scale>
        <p:origin x="-2292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41C19-3CC8-475A-A89A-A2A8D150AFC6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E043E-53B8-4333-AB3B-8CD1C970AB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764704"/>
          <a:ext cx="7272808" cy="1005840"/>
        </p:xfrm>
        <a:graphic>
          <a:graphicData uri="http://schemas.openxmlformats.org/drawingml/2006/table">
            <a:tbl>
              <a:tblPr/>
              <a:tblGrid>
                <a:gridCol w="7272808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6600" b="1" i="0" dirty="0" smtClean="0">
                          <a:solidFill>
                            <a:srgbClr val="50A1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6600" b="1" i="0" dirty="0" err="1" smtClean="0">
                          <a:solidFill>
                            <a:srgbClr val="50A1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Икм</a:t>
                      </a:r>
                      <a:r>
                        <a:rPr lang="tt-RU" sz="6600" b="1" i="0" dirty="0" smtClean="0">
                          <a:solidFill>
                            <a:srgbClr val="50A1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әк</a:t>
                      </a:r>
                      <a:r>
                        <a:rPr lang="tt-RU" sz="6600" b="1" i="0" baseline="0" dirty="0" smtClean="0">
                          <a:solidFill>
                            <a:srgbClr val="50A1C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ил терәге </a:t>
                      </a:r>
                      <a:endParaRPr lang="ru-RU" sz="2400" b="0" i="0" dirty="0">
                        <a:solidFill>
                          <a:srgbClr val="50A1CE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3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762"/>
            <a:ext cx="9145016" cy="6858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96784" y="571480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7824" y="1556792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endParaRPr lang="ru-RU" sz="40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836712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Чы</a:t>
            </a:r>
            <a:r>
              <a:rPr lang="ru-RU" sz="4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tt-RU" sz="4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иттереп саласың, </a:t>
            </a:r>
          </a:p>
          <a:p>
            <a:pPr algn="ctr"/>
            <a:r>
              <a:rPr lang="tt-RU" sz="48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бик тиз генә аласың, балга манып кабасың. Ул нәрсә?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762"/>
            <a:ext cx="9145016" cy="6858762"/>
          </a:xfrm>
          <a:prstGeom prst="rect">
            <a:avLst/>
          </a:prstGeom>
        </p:spPr>
      </p:pic>
      <p:pic>
        <p:nvPicPr>
          <p:cNvPr id="4" name="Picture 2" descr="http://xarchevnya.ru/uploads/posts/oladi-199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453650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1071" y="0"/>
            <a:ext cx="69262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Ипи – тоз белән </a:t>
            </a:r>
          </a:p>
          <a:p>
            <a:pPr algn="ctr"/>
            <a:r>
              <a:rPr lang="tt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кадерле кунакларны </a:t>
            </a:r>
          </a:p>
          <a:p>
            <a:pPr algn="ctr"/>
            <a:r>
              <a:rPr lang="tt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каршылыйлар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zhda.ekburg.ru/photo/4667Izobrazhenie_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5"/>
            <a:ext cx="4467196" cy="2976270"/>
          </a:xfrm>
          <a:prstGeom prst="rect">
            <a:avLst/>
          </a:prstGeom>
          <a:noFill/>
        </p:spPr>
      </p:pic>
      <p:pic>
        <p:nvPicPr>
          <p:cNvPr id="10244" name="Picture 4" descr="http://go3.imgsmail.ru/imgpreview?key=http%3A//s39.radikal.ru/i085/0906/49/baf5a31f4b07.jpg&amp;mb=imgdb_preview_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977" y="2924944"/>
            <a:ext cx="394212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0"/>
            <a:ext cx="81439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Әти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әниләр яңа өйләнешүчеләрне үзләренең өйләрендә ипи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тоз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белән каршы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алалар</a:t>
            </a:r>
            <a:endParaRPr lang="ru-RU" sz="4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 descr="http://photos.fotki.lv/photos/4/W0001982/000198105/000019810456_%23_3_%23_Kazu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8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928670"/>
            <a:ext cx="2113358" cy="1690686"/>
          </a:xfrm>
          <a:prstGeom prst="ellipse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3429000"/>
            <a:ext cx="2452673" cy="1839505"/>
          </a:xfrm>
          <a:prstGeom prst="ellipse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214290"/>
            <a:ext cx="2357439" cy="1768079"/>
          </a:xfrm>
          <a:prstGeom prst="ellipse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929198"/>
            <a:ext cx="2036011" cy="1745152"/>
          </a:xfrm>
          <a:prstGeom prst="ellipse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2428868"/>
            <a:ext cx="2239696" cy="2071702"/>
          </a:xfrm>
          <a:prstGeom prst="ellips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200000">
            <a:off x="1109556" y="319148"/>
            <a:ext cx="1353662" cy="2715582"/>
          </a:xfrm>
          <a:prstGeom prst="ellipse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071538" y="2500306"/>
            <a:ext cx="154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орлык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1785926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уҗым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768" y="2571744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башак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5214950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ашлык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7884" y="6211669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он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536" y="3429000"/>
            <a:ext cx="2180412" cy="1857388"/>
          </a:xfrm>
          <a:prstGeom prst="ellipse">
            <a:avLst/>
          </a:prstGeom>
          <a:noFill/>
          <a:ln w="57150">
            <a:solidFill>
              <a:srgbClr val="FFCCCC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928662" y="5572140"/>
            <a:ext cx="160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камыр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3240" y="4357694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ипи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3214678" y="1571612"/>
            <a:ext cx="499128" cy="1053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072198" y="1176874"/>
            <a:ext cx="500066" cy="251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715141" y="2928935"/>
            <a:ext cx="642945" cy="71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5786446" y="5143512"/>
            <a:ext cx="50006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2428860" y="5357826"/>
            <a:ext cx="85725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643174" y="3786190"/>
            <a:ext cx="50006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806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Икмәк җитештерү программасы</a:t>
            </a:r>
            <a:r>
              <a:rPr lang="ru-RU" sz="2800" b="1" dirty="0" smtClean="0">
                <a:solidFill>
                  <a:srgbClr val="9933FF"/>
                </a:solidFill>
              </a:rPr>
              <a:t>:</a:t>
            </a:r>
            <a:endParaRPr lang="ru-RU" sz="2800" b="1" dirty="0">
              <a:solidFill>
                <a:srgbClr val="99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04664"/>
            <a:ext cx="590772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1.Җирне эшкәртү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2.Орлык чәчү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3.Чәчүлекне тәрбияләү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4.Уңышны җыеп алу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5.Элеваторга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илтү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6.Тегермәнгә илтү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7.Он ясау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8.Ипи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пешерү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9.Кибетләргә илтү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207167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2" descr="C:\Users\Radis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645024"/>
            <a:ext cx="331236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5970"/>
            <a:ext cx="9144000" cy="6822030"/>
          </a:xfrm>
          <a:prstGeom prst="rect">
            <a:avLst/>
          </a:prstGeom>
        </p:spPr>
      </p:pic>
      <p:pic>
        <p:nvPicPr>
          <p:cNvPr id="6150" name="Picture 6" descr="http://eda.2k.ua/content/catalog/item_2116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600400" cy="2641476"/>
          </a:xfrm>
          <a:prstGeom prst="rect">
            <a:avLst/>
          </a:prstGeom>
          <a:noFill/>
        </p:spPr>
      </p:pic>
      <p:pic>
        <p:nvPicPr>
          <p:cNvPr id="6152" name="Picture 8" descr="http://molodozhenu.ru/up/image/%D0%BE%20%D1%81%D0%B2%D0%B0%D0%B4%D1%8C%D0%B1%D0%B5/%D1%82%D1%80%D0%B0%D0%B4%D0%B8%D1%86%D0%B8%D0%B8/%D1%85%D0%BB%D0%B5%D0%B1%20%D0%B4%D0%B0%20%D1%81%D0%BE%D0%BB%D1%8C/%D1%85%D0%BB%D0%B5%D0%B1-%D1%81%D0%BE%D0%BB%D1%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3528392" cy="2551026"/>
          </a:xfrm>
          <a:prstGeom prst="rect">
            <a:avLst/>
          </a:prstGeom>
          <a:noFill/>
        </p:spPr>
      </p:pic>
      <p:pic>
        <p:nvPicPr>
          <p:cNvPr id="6156" name="Picture 12" descr="http://go3.imgsmail.ru/imgpreview?key=http%3A//nashasvadba.net/wp-content/uploads/2011/11/Neveste-na-zametku-maski-dlya-litsa-i-volos-na-osnove-rzhanogo-hleba-460x304.jpg&amp;mb=imgdb_preview_3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6672"/>
            <a:ext cx="3621330" cy="2520280"/>
          </a:xfrm>
          <a:prstGeom prst="rect">
            <a:avLst/>
          </a:prstGeom>
          <a:noFill/>
        </p:spPr>
      </p:pic>
      <p:pic>
        <p:nvPicPr>
          <p:cNvPr id="4" name="Picture 6" descr="http://sv26.ru/doc_img/xl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024"/>
            <a:ext cx="36004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190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48510" y="214290"/>
            <a:ext cx="958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Икмәк турында мәкал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ләр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7"/>
            <a:ext cx="885828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Икмәк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табынга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сибүче,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Кешегә, илгә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көч, куәт бирүче.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Икмәк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һәр нәрсәгә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баш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Икмәк-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байлыгы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Икмәк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яшәү терәге.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булса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ашап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булмый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ипи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кара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булса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ансыз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яшәп булмый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tt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 табыны икмәктән башлана</a:t>
            </a:r>
            <a:r>
              <a:rPr lang="tt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3955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9941" y="0"/>
            <a:ext cx="63958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Элеватор 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нәрсә ул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5" y="2428868"/>
            <a:ext cx="5905509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72365" y="785794"/>
            <a:ext cx="80572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Ашлыкны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кабул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итү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чистарту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киптерү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төяп җибәрү өчен җиһазландырылган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ашлык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саклау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урыны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ShapeType="1"/>
          </p:cNvSpPr>
          <p:nvPr/>
        </p:nvSpPr>
        <p:spPr bwMode="auto">
          <a:xfrm>
            <a:off x="101600" y="-4763"/>
            <a:ext cx="0" cy="2476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5801710" y="45034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237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Radis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404664"/>
            <a:ext cx="4752528" cy="614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Үсеп утыра арыш,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Һәр башагы бер карыш.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Бодай үсә ургылып,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Дулкынланып, зур булып.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Әгәр күрсәң солысын-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Исең китеп торырсың.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Әнә кара тарыга,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Үрмәли югарыга.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Зәңгәр чәчәкле җитен-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Читләтеп үтү читен.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Киндер аеруча уңган,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Әйтерсең кара урман.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429000"/>
            <a:ext cx="3600400" cy="30243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755576" y="692696"/>
            <a:ext cx="23042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5400" dirty="0" smtClean="0">
                <a:latin typeface="Times New Roman" pitchFamily="18" charset="0"/>
                <a:cs typeface="Times New Roman" pitchFamily="18" charset="0"/>
              </a:rPr>
              <a:t>Уңыш</a:t>
            </a:r>
          </a:p>
          <a:p>
            <a:endParaRPr lang="tt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Ә.Ерикәй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548680"/>
            <a:ext cx="5184576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tt-RU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Табышмакларның җавабын тап:</a:t>
            </a:r>
          </a:p>
          <a:p>
            <a:pPr algn="ctr"/>
            <a:endParaRPr lang="tt-RU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Диңгез түгел – </a:t>
            </a:r>
          </a:p>
          <a:p>
            <a:pPr algn="ctr"/>
            <a:r>
              <a:rPr lang="tt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дулкынлана </a:t>
            </a:r>
          </a:p>
          <a:p>
            <a:pPr algn="ctr"/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2735" y="0"/>
            <a:ext cx="7620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Икмәк өстәлгә килгәнче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кемнәр хезмәт 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куя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9933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51520" y="1844824"/>
            <a:ext cx="2643174" cy="12858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</a:rPr>
              <a:t>игенче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940152" y="5013176"/>
            <a:ext cx="3024336" cy="144016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</a:rPr>
              <a:t>тегермәнче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635896" y="4221088"/>
            <a:ext cx="2571768" cy="1428760"/>
          </a:xfrm>
          <a:prstGeom prst="cloudCallout">
            <a:avLst/>
          </a:prstGeom>
          <a:blipFill>
            <a:blip r:embed="rId4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</a:rPr>
              <a:t>шоф</a:t>
            </a:r>
            <a:r>
              <a:rPr lang="ru-RU" sz="2800" b="1" dirty="0" smtClean="0">
                <a:solidFill>
                  <a:schemeClr val="tx1"/>
                </a:solidFill>
              </a:rPr>
              <a:t>ёр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85720" y="5286388"/>
            <a:ext cx="3134152" cy="1357322"/>
          </a:xfrm>
          <a:prstGeom prst="cloudCallou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bg1"/>
                </a:solidFill>
              </a:rPr>
              <a:t>кибетче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857224" y="3429000"/>
            <a:ext cx="3143272" cy="1357322"/>
          </a:xfrm>
          <a:prstGeom prst="cloudCallout">
            <a:avLst/>
          </a:prstGeom>
          <a:solidFill>
            <a:srgbClr val="37C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комбайнчы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143240" y="1857364"/>
            <a:ext cx="2500330" cy="1143008"/>
          </a:xfrm>
          <a:prstGeom prst="cloudCallou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пешекче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6215074" y="3143248"/>
            <a:ext cx="2928926" cy="135732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тракторчы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6000760" y="1571612"/>
            <a:ext cx="2643206" cy="1143008"/>
          </a:xfrm>
          <a:prstGeom prst="cloud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агроном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76438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Материал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Татар халык мәкальләре, Яр Чаллы, “Идел-йорт”, 2000</a:t>
            </a:r>
          </a:p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Татар халык табышмаклары, Яр Чаллы, “Идел-йорт”, 2000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Google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65313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Презентацияне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Татарстан </a:t>
            </a:r>
            <a:r>
              <a:rPr lang="ru-RU" sz="24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tt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Балтач районы </a:t>
            </a:r>
          </a:p>
          <a:p>
            <a:pPr algn="ctr"/>
            <a:r>
              <a:rPr lang="tt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Яңгул балалар бакчасы тәрбиячесе</a:t>
            </a:r>
            <a:endParaRPr lang="ru-RU" sz="24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Габделхакова Венера Салаватовна әзерләде</a:t>
            </a:r>
            <a:endParaRPr lang="ru-RU" sz="2400" b="1" i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5649" y="6211669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: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4824536" cy="2786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340768"/>
            <a:ext cx="5328592" cy="43204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40568" y="-405426"/>
            <a:ext cx="9684568" cy="72634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1124744"/>
            <a:ext cx="52565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Бөтен илне </a:t>
            </a:r>
          </a:p>
          <a:p>
            <a:pPr algn="ctr"/>
            <a:r>
              <a:rPr lang="tt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туйдырса да, </a:t>
            </a:r>
          </a:p>
          <a:p>
            <a:pPr algn="ctr"/>
            <a:r>
              <a:rPr lang="tt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үзе туймый</a:t>
            </a:r>
            <a:endParaRPr lang="ru-RU" sz="5400" b="1" spc="50" dirty="0" smtClean="0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40568" y="-405426"/>
            <a:ext cx="9684568" cy="72634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836713"/>
            <a:ext cx="5112568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40568" y="-405426"/>
            <a:ext cx="9684568" cy="72634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980728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Ура,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суга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җилгәрә,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Үзе төяп җибәрә.</a:t>
            </a:r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 descr="http://miragro.com/sites/default/files/imige/Selhoztehnika/foto-SK-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475252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40568" y="-405426"/>
            <a:ext cx="9684568" cy="72634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1124744"/>
            <a:ext cx="4878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54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Үзе түгәрәк, урыны түрдәрәк, эче тулы күзәнәк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5016" cy="6858762"/>
          </a:xfrm>
          <a:prstGeom prst="rect">
            <a:avLst/>
          </a:prstGeom>
        </p:spPr>
      </p:pic>
      <p:pic>
        <p:nvPicPr>
          <p:cNvPr id="9" name="Picture 4" descr="http://laduhki-lady.ru/wp-content/uploads/2012/04/SDC13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475252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302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Radis</cp:lastModifiedBy>
  <cp:revision>128</cp:revision>
  <dcterms:modified xsi:type="dcterms:W3CDTF">2013-02-21T06:08:59Z</dcterms:modified>
</cp:coreProperties>
</file>