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98" r:id="rId2"/>
    <p:sldMasterId id="2147483810" r:id="rId3"/>
    <p:sldMasterId id="2147483822" r:id="rId4"/>
    <p:sldMasterId id="2147483834" r:id="rId5"/>
    <p:sldMasterId id="2147483846" r:id="rId6"/>
    <p:sldMasterId id="2147483858" r:id="rId7"/>
  </p:sldMasterIdLst>
  <p:notesMasterIdLst>
    <p:notesMasterId r:id="rId20"/>
  </p:notesMasterIdLst>
  <p:sldIdLst>
    <p:sldId id="256" r:id="rId8"/>
    <p:sldId id="273" r:id="rId9"/>
    <p:sldId id="274" r:id="rId10"/>
    <p:sldId id="271" r:id="rId11"/>
    <p:sldId id="275" r:id="rId12"/>
    <p:sldId id="276" r:id="rId13"/>
    <p:sldId id="278" r:id="rId14"/>
    <p:sldId id="277" r:id="rId15"/>
    <p:sldId id="270" r:id="rId16"/>
    <p:sldId id="272" r:id="rId17"/>
    <p:sldId id="266" r:id="rId18"/>
    <p:sldId id="26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A3AEDAF-053D-4AB9-B3AA-F9AD34ECD6A2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624693-E637-438F-BDBF-880BDB521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536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529710-B125-4C3B-9B63-6812EF9D41EA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AFA06286-F4C8-4E62-B4AC-15F6E2FA04E6}" type="slidenum">
              <a:rPr lang="ru-RU">
                <a:solidFill>
                  <a:prstClr val="black"/>
                </a:solidFill>
                <a:latin typeface="Calibri" pitchFamily="34" charset="0"/>
              </a:rPr>
              <a:pPr/>
              <a:t>2</a:t>
            </a:fld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8EA7E3AA-BE7C-492F-8C99-00315D1C34BF}" type="slidenum">
              <a:rPr lang="ru-RU">
                <a:solidFill>
                  <a:prstClr val="black"/>
                </a:solidFill>
                <a:latin typeface="Calibri" pitchFamily="34" charset="0"/>
              </a:rPr>
              <a:pPr/>
              <a:t>3</a:t>
            </a:fld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D8BE8B43-F752-4BBD-A9A5-127B4B3FA2E4}" type="slidenum">
              <a:rPr lang="ru-RU">
                <a:solidFill>
                  <a:prstClr val="black"/>
                </a:solidFill>
                <a:latin typeface="Calibri" pitchFamily="34" charset="0"/>
              </a:rPr>
              <a:pPr/>
              <a:t>5</a:t>
            </a:fld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919EBE96-67FE-4E65-84D8-DB455E35A19D}" type="slidenum">
              <a:rPr lang="ru-RU">
                <a:solidFill>
                  <a:prstClr val="black"/>
                </a:solidFill>
                <a:latin typeface="Calibri" pitchFamily="34" charset="0"/>
              </a:rPr>
              <a:pPr/>
              <a:t>6</a:t>
            </a:fld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F2EF126C-FC8E-4CB2-9BC8-E6EF4C9DB67F}" type="slidenum">
              <a:rPr lang="ru-RU">
                <a:solidFill>
                  <a:prstClr val="black"/>
                </a:solidFill>
                <a:latin typeface="Calibri" pitchFamily="34" charset="0"/>
              </a:rPr>
              <a:pPr/>
              <a:t>7</a:t>
            </a:fld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7C83B625-D19C-4A1C-A3C9-70A92685DC99}" type="slidenum">
              <a:rPr lang="ru-RU">
                <a:solidFill>
                  <a:prstClr val="black"/>
                </a:solidFill>
                <a:latin typeface="Calibri" pitchFamily="34" charset="0"/>
              </a:rPr>
              <a:pPr/>
              <a:t>8</a:t>
            </a:fld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D74C68-6AAB-4224-9F0D-A648FE601047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DAB184-219C-4D4D-B73E-CF7F2343E79E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AFD5EF24-C2FC-4962-91FF-2A69D309D873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197CD9-E4DC-46F6-874A-0EDEC7252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1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F6A1-5450-4965-94EA-98ED15618715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D1E4-FF54-4533-A18F-557A76276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64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0492-0D8B-4F4F-B404-66CC416E5D8B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E6EF-DA0E-4B24-961A-ADADB4C9B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192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AFD5EF24-C2FC-4962-91FF-2A69D309D87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197CD9-E4DC-46F6-874A-0EDEC7252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192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01C2-8A78-4FF9-9624-1D8DA7C6A67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0C1B-6ECA-4493-8743-6163A7DBA61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7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EFFF-F09C-4EEB-88BC-804F03666E6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6C80C-21D7-435D-8D96-0EEE992B425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13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1966-A487-41E9-B210-2CF31D94678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F9B8-DF30-4B5F-9629-1E2136ED1E6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19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68D1-70B3-42A8-AD19-42A1E023799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AEF1A5C-39CC-4BF7-9C65-8DD0200712B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68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9DE3-FF32-44DC-8ADA-ACC8F567CD4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6CA2-FFFA-4D5F-915B-BAEE3AEFCB8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48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A8D0-E948-47E3-97AB-69C43679402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45AD-E79B-4E14-9325-8234E599F09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6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79848F5-8E09-4193-BA43-0FA6D7C4468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9C6008C-35F3-48DC-BAEA-D3065895F3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6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01C2-8A78-4FF9-9624-1D8DA7C6A675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0C1B-6ECA-4493-8743-6163A7DBA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108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E040F6D-F272-4978-8608-B63C09F85FA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AD983E1E-E2B9-4D2E-B0EF-A7ED534C65B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78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F6A1-5450-4965-94EA-98ED1561871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D1E4-FF54-4533-A18F-557A76276D0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19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0492-0D8B-4F4F-B404-66CC416E5D8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E6EF-DA0E-4B24-961A-ADADB4C9B02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00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AFD5EF24-C2FC-4962-91FF-2A69D309D87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197CD9-E4DC-46F6-874A-0EDEC7252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167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01C2-8A78-4FF9-9624-1D8DA7C6A67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0C1B-6ECA-4493-8743-6163A7DBA61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20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EFFF-F09C-4EEB-88BC-804F03666E6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6C80C-21D7-435D-8D96-0EEE992B425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73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1966-A487-41E9-B210-2CF31D94678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F9B8-DF30-4B5F-9629-1E2136ED1E6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48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68D1-70B3-42A8-AD19-42A1E023799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AEF1A5C-39CC-4BF7-9C65-8DD0200712B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42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9DE3-FF32-44DC-8ADA-ACC8F567CD4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6CA2-FFFA-4D5F-915B-BAEE3AEFCB8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57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A8D0-E948-47E3-97AB-69C43679402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45AD-E79B-4E14-9325-8234E599F09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3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EFFF-F09C-4EEB-88BC-804F03666E64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6C80C-21D7-435D-8D96-0EEE992B4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55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79848F5-8E09-4193-BA43-0FA6D7C4468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9C6008C-35F3-48DC-BAEA-D3065895F3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42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E040F6D-F272-4978-8608-B63C09F85FA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AD983E1E-E2B9-4D2E-B0EF-A7ED534C65B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75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F6A1-5450-4965-94EA-98ED1561871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D1E4-FF54-4533-A18F-557A76276D0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16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0492-0D8B-4F4F-B404-66CC416E5D8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E6EF-DA0E-4B24-961A-ADADB4C9B02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61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AFD5EF24-C2FC-4962-91FF-2A69D309D87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197CD9-E4DC-46F6-874A-0EDEC7252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176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01C2-8A78-4FF9-9624-1D8DA7C6A67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0C1B-6ECA-4493-8743-6163A7DBA61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762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EFFF-F09C-4EEB-88BC-804F03666E6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6C80C-21D7-435D-8D96-0EEE992B425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897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1966-A487-41E9-B210-2CF31D94678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F9B8-DF30-4B5F-9629-1E2136ED1E6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08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68D1-70B3-42A8-AD19-42A1E023799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AEF1A5C-39CC-4BF7-9C65-8DD0200712B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133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9DE3-FF32-44DC-8ADA-ACC8F567CD4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6CA2-FFFA-4D5F-915B-BAEE3AEFCB8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8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1966-A487-41E9-B210-2CF31D94678D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F9B8-DF30-4B5F-9629-1E2136ED1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8520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A8D0-E948-47E3-97AB-69C43679402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45AD-E79B-4E14-9325-8234E599F09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151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79848F5-8E09-4193-BA43-0FA6D7C4468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9C6008C-35F3-48DC-BAEA-D3065895F3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67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E040F6D-F272-4978-8608-B63C09F85FA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AD983E1E-E2B9-4D2E-B0EF-A7ED534C65B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242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F6A1-5450-4965-94EA-98ED1561871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D1E4-FF54-4533-A18F-557A76276D0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13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0492-0D8B-4F4F-B404-66CC416E5D8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E6EF-DA0E-4B24-961A-ADADB4C9B02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04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AFD5EF24-C2FC-4962-91FF-2A69D309D87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197CD9-E4DC-46F6-874A-0EDEC7252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8552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01C2-8A78-4FF9-9624-1D8DA7C6A67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0C1B-6ECA-4493-8743-6163A7DBA61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839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EFFF-F09C-4EEB-88BC-804F03666E6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6C80C-21D7-435D-8D96-0EEE992B425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07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1966-A487-41E9-B210-2CF31D94678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F9B8-DF30-4B5F-9629-1E2136ED1E6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952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68D1-70B3-42A8-AD19-42A1E023799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AEF1A5C-39CC-4BF7-9C65-8DD0200712B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7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68D1-70B3-42A8-AD19-42A1E0237993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AEF1A5C-39CC-4BF7-9C65-8DD020071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2796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9DE3-FF32-44DC-8ADA-ACC8F567CD4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6CA2-FFFA-4D5F-915B-BAEE3AEFCB8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073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A8D0-E948-47E3-97AB-69C43679402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45AD-E79B-4E14-9325-8234E599F09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774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79848F5-8E09-4193-BA43-0FA6D7C4468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9C6008C-35F3-48DC-BAEA-D3065895F3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702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E040F6D-F272-4978-8608-B63C09F85FA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AD983E1E-E2B9-4D2E-B0EF-A7ED534C65B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25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F6A1-5450-4965-94EA-98ED1561871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D1E4-FF54-4533-A18F-557A76276D0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37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0492-0D8B-4F4F-B404-66CC416E5D8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E6EF-DA0E-4B24-961A-ADADB4C9B02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947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AFD5EF24-C2FC-4962-91FF-2A69D309D87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197CD9-E4DC-46F6-874A-0EDEC7252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5913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01C2-8A78-4FF9-9624-1D8DA7C6A67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0C1B-6ECA-4493-8743-6163A7DBA61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228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EFFF-F09C-4EEB-88BC-804F03666E6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6C80C-21D7-435D-8D96-0EEE992B425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795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1966-A487-41E9-B210-2CF31D94678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F9B8-DF30-4B5F-9629-1E2136ED1E6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4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9DE3-FF32-44DC-8ADA-ACC8F567CD42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6CA2-FFFA-4D5F-915B-BAEE3AEFC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3733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68D1-70B3-42A8-AD19-42A1E023799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AEF1A5C-39CC-4BF7-9C65-8DD0200712B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172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9DE3-FF32-44DC-8ADA-ACC8F567CD4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6CA2-FFFA-4D5F-915B-BAEE3AEFCB8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098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A8D0-E948-47E3-97AB-69C43679402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45AD-E79B-4E14-9325-8234E599F09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670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79848F5-8E09-4193-BA43-0FA6D7C4468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9C6008C-35F3-48DC-BAEA-D3065895F3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5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E040F6D-F272-4978-8608-B63C09F85FA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AD983E1E-E2B9-4D2E-B0EF-A7ED534C65B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064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F6A1-5450-4965-94EA-98ED1561871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D1E4-FF54-4533-A18F-557A76276D0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139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0492-0D8B-4F4F-B404-66CC416E5D8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E6EF-DA0E-4B24-961A-ADADB4C9B02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136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AFD5EF24-C2FC-4962-91FF-2A69D309D87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197CD9-E4DC-46F6-874A-0EDEC7252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2551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01C2-8A78-4FF9-9624-1D8DA7C6A67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0C1B-6ECA-4493-8743-6163A7DBA61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431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EFFF-F09C-4EEB-88BC-804F03666E6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6C80C-21D7-435D-8D96-0EEE992B425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1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A8D0-E948-47E3-97AB-69C436794021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45AD-E79B-4E14-9325-8234E599F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04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1966-A487-41E9-B210-2CF31D94678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F9B8-DF30-4B5F-9629-1E2136ED1E6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983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68D1-70B3-42A8-AD19-42A1E023799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AEF1A5C-39CC-4BF7-9C65-8DD0200712B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631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9DE3-FF32-44DC-8ADA-ACC8F567CD4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6CA2-FFFA-4D5F-915B-BAEE3AEFCB8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1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A8D0-E948-47E3-97AB-69C43679402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45AD-E79B-4E14-9325-8234E599F09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24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79848F5-8E09-4193-BA43-0FA6D7C4468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9C6008C-35F3-48DC-BAEA-D3065895F3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061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E040F6D-F272-4978-8608-B63C09F85FA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AD983E1E-E2B9-4D2E-B0EF-A7ED534C65B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461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F6A1-5450-4965-94EA-98ED1561871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D1E4-FF54-4533-A18F-557A76276D0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095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0492-0D8B-4F4F-B404-66CC416E5D8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E6EF-DA0E-4B24-961A-ADADB4C9B02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79848F5-8E09-4193-BA43-0FA6D7C44681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9C6008C-35F3-48DC-BAEA-D3065895F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8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E040F6D-F272-4978-8608-B63C09F85FAF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AD983E1E-E2B9-4D2E-B0EF-A7ED534C6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43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43061F-02F1-4281-AFB0-0CFCBAB81303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1EBC8-0C32-4309-AE97-4BB57561C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87" r:id="rId6"/>
    <p:sldLayoutId id="2147483788" r:id="rId7"/>
    <p:sldLayoutId id="2147483796" r:id="rId8"/>
    <p:sldLayoutId id="2147483797" r:id="rId9"/>
    <p:sldLayoutId id="2147483789" r:id="rId10"/>
    <p:sldLayoutId id="2147483790" r:id="rId11"/>
  </p:sldLayoutIdLst>
  <p:txStyles>
    <p:titleStyle>
      <a:lvl1pPr marL="484188" indent="-484188" algn="l" rtl="0" eaLnBrk="1" fontAlgn="base" hangingPunct="1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8F98B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2pPr>
      <a:lvl3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3pPr>
      <a:lvl4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4pPr>
      <a:lvl5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5pPr>
      <a:lvl6pPr marL="9413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6pPr>
      <a:lvl7pPr marL="13985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7pPr>
      <a:lvl8pPr marL="18557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8pPr>
      <a:lvl9pPr marL="23129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9pPr>
    </p:titleStyle>
    <p:bodyStyle>
      <a:lvl1pPr marL="447675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1" fontAlgn="base" hangingPunct="1">
        <a:spcBef>
          <a:spcPct val="20000"/>
        </a:spcBef>
        <a:spcAft>
          <a:spcPct val="0"/>
        </a:spcAft>
        <a:buClr>
          <a:srgbClr val="A5AAC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43061F-02F1-4281-AFB0-0CFCBAB8130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1EBC8-0C32-4309-AE97-4BB57561CA7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0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marL="484188" indent="-484188" algn="l" rtl="0" eaLnBrk="1" fontAlgn="base" hangingPunct="1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8F98B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2pPr>
      <a:lvl3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3pPr>
      <a:lvl4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4pPr>
      <a:lvl5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5pPr>
      <a:lvl6pPr marL="9413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6pPr>
      <a:lvl7pPr marL="13985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7pPr>
      <a:lvl8pPr marL="18557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8pPr>
      <a:lvl9pPr marL="23129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9pPr>
    </p:titleStyle>
    <p:bodyStyle>
      <a:lvl1pPr marL="447675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1" fontAlgn="base" hangingPunct="1">
        <a:spcBef>
          <a:spcPct val="20000"/>
        </a:spcBef>
        <a:spcAft>
          <a:spcPct val="0"/>
        </a:spcAft>
        <a:buClr>
          <a:srgbClr val="A5AAC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43061F-02F1-4281-AFB0-0CFCBAB8130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1EBC8-0C32-4309-AE97-4BB57561CA7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8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marL="484188" indent="-484188" algn="l" rtl="0" eaLnBrk="1" fontAlgn="base" hangingPunct="1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8F98B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2pPr>
      <a:lvl3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3pPr>
      <a:lvl4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4pPr>
      <a:lvl5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5pPr>
      <a:lvl6pPr marL="9413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6pPr>
      <a:lvl7pPr marL="13985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7pPr>
      <a:lvl8pPr marL="18557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8pPr>
      <a:lvl9pPr marL="23129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9pPr>
    </p:titleStyle>
    <p:bodyStyle>
      <a:lvl1pPr marL="447675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1" fontAlgn="base" hangingPunct="1">
        <a:spcBef>
          <a:spcPct val="20000"/>
        </a:spcBef>
        <a:spcAft>
          <a:spcPct val="0"/>
        </a:spcAft>
        <a:buClr>
          <a:srgbClr val="A5AAC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43061F-02F1-4281-AFB0-0CFCBAB8130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1EBC8-0C32-4309-AE97-4BB57561CA7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4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marL="484188" indent="-484188" algn="l" rtl="0" eaLnBrk="1" fontAlgn="base" hangingPunct="1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8F98B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2pPr>
      <a:lvl3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3pPr>
      <a:lvl4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4pPr>
      <a:lvl5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5pPr>
      <a:lvl6pPr marL="9413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6pPr>
      <a:lvl7pPr marL="13985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7pPr>
      <a:lvl8pPr marL="18557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8pPr>
      <a:lvl9pPr marL="23129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9pPr>
    </p:titleStyle>
    <p:bodyStyle>
      <a:lvl1pPr marL="447675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1" fontAlgn="base" hangingPunct="1">
        <a:spcBef>
          <a:spcPct val="20000"/>
        </a:spcBef>
        <a:spcAft>
          <a:spcPct val="0"/>
        </a:spcAft>
        <a:buClr>
          <a:srgbClr val="A5AAC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43061F-02F1-4281-AFB0-0CFCBAB8130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1EBC8-0C32-4309-AE97-4BB57561CA7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8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marL="484188" indent="-484188" algn="l" rtl="0" eaLnBrk="1" fontAlgn="base" hangingPunct="1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8F98B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2pPr>
      <a:lvl3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3pPr>
      <a:lvl4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4pPr>
      <a:lvl5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5pPr>
      <a:lvl6pPr marL="9413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6pPr>
      <a:lvl7pPr marL="13985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7pPr>
      <a:lvl8pPr marL="18557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8pPr>
      <a:lvl9pPr marL="23129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9pPr>
    </p:titleStyle>
    <p:bodyStyle>
      <a:lvl1pPr marL="447675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1" fontAlgn="base" hangingPunct="1">
        <a:spcBef>
          <a:spcPct val="20000"/>
        </a:spcBef>
        <a:spcAft>
          <a:spcPct val="0"/>
        </a:spcAft>
        <a:buClr>
          <a:srgbClr val="A5AAC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43061F-02F1-4281-AFB0-0CFCBAB8130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1EBC8-0C32-4309-AE97-4BB57561CA7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7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marL="484188" indent="-484188" algn="l" rtl="0" eaLnBrk="1" fontAlgn="base" hangingPunct="1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8F98B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2pPr>
      <a:lvl3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3pPr>
      <a:lvl4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4pPr>
      <a:lvl5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5pPr>
      <a:lvl6pPr marL="9413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6pPr>
      <a:lvl7pPr marL="13985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7pPr>
      <a:lvl8pPr marL="18557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8pPr>
      <a:lvl9pPr marL="23129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9pPr>
    </p:titleStyle>
    <p:bodyStyle>
      <a:lvl1pPr marL="447675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1" fontAlgn="base" hangingPunct="1">
        <a:spcBef>
          <a:spcPct val="20000"/>
        </a:spcBef>
        <a:spcAft>
          <a:spcPct val="0"/>
        </a:spcAft>
        <a:buClr>
          <a:srgbClr val="A5AAC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43061F-02F1-4281-AFB0-0CFCBAB8130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1EBC8-0C32-4309-AE97-4BB57561CA7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8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marL="484188" indent="-484188" algn="l" rtl="0" eaLnBrk="1" fontAlgn="base" hangingPunct="1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8F98B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2pPr>
      <a:lvl3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3pPr>
      <a:lvl4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4pPr>
      <a:lvl5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5pPr>
      <a:lvl6pPr marL="9413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6pPr>
      <a:lvl7pPr marL="13985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7pPr>
      <a:lvl8pPr marL="18557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8pPr>
      <a:lvl9pPr marL="23129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9pPr>
    </p:titleStyle>
    <p:bodyStyle>
      <a:lvl1pPr marL="447675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1" fontAlgn="base" hangingPunct="1">
        <a:spcBef>
          <a:spcPct val="20000"/>
        </a:spcBef>
        <a:spcAft>
          <a:spcPct val="0"/>
        </a:spcAft>
        <a:buClr>
          <a:srgbClr val="A5AAC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8592" y="332656"/>
            <a:ext cx="6215106" cy="2071701"/>
          </a:xfrm>
        </p:spPr>
        <p:txBody>
          <a:bodyPr>
            <a:no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1"/>
                </a:solidFill>
              </a:rPr>
              <a:t>Стихийные бедствия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3284984"/>
            <a:ext cx="4751536" cy="1428760"/>
          </a:xfrm>
        </p:spPr>
        <p:txBody>
          <a:bodyPr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Информационный проект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старшей «А» группы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 «Радуга»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МДОУ ДС «Гвоздика»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4236145" y="6015038"/>
            <a:ext cx="780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dirty="0" smtClean="0"/>
              <a:t>2012г</a:t>
            </a:r>
            <a:endParaRPr lang="ru-RU" dirty="0"/>
          </a:p>
        </p:txBody>
      </p:sp>
      <p:pic>
        <p:nvPicPr>
          <p:cNvPr id="9221" name="Рисунок 4" descr="2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0"/>
            <a:ext cx="32861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 32 из 8599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"/>
            <a:ext cx="8991600" cy="674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428875" y="357188"/>
            <a:ext cx="510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sz="2800" b="1">
                <a:solidFill>
                  <a:srgbClr val="0070C0"/>
                </a:solidFill>
              </a:rPr>
              <a:t>Как узнать о катастрофе?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786188" y="1143000"/>
            <a:ext cx="45005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ru-RU"/>
              <a:t>Помни, что о всех катастрофах, больших авариях сообщают по радио, телевидению и гудками сирены, частыми ударами колокола или по рельсу. Специальные службы спешат на помощь людям. </a:t>
            </a:r>
          </a:p>
        </p:txBody>
      </p:sp>
      <p:pic>
        <p:nvPicPr>
          <p:cNvPr id="19460" name="Рисунок 3" descr="3e5d307c05384a7b654e2cff3095130b-2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43000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4" descr="pozhary_unesli_tri_zhizni_thumb_main[1]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286125"/>
            <a:ext cx="49752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5" descr="205631249[1]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357563"/>
            <a:ext cx="3643313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1247708624_0lik.ru_romantic_priroda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2"/>
          <a:stretch>
            <a:fillRect/>
          </a:stretch>
        </p:blipFill>
        <p:spPr bwMode="auto">
          <a:xfrm>
            <a:off x="428625" y="1428750"/>
            <a:ext cx="7786688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357188" y="214313"/>
            <a:ext cx="7858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ru-RU" sz="2800" b="1">
                <a:solidFill>
                  <a:srgbClr val="002060"/>
                </a:solidFill>
              </a:rPr>
              <a:t>Пусть наша природа радует нас своей красотой, а мы будем беречь  её!!!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85750" y="214313"/>
            <a:ext cx="8643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sz="2800" b="1">
                <a:solidFill>
                  <a:srgbClr val="7030A0"/>
                </a:solidFill>
              </a:rPr>
              <a:t>Мир не всегда бывает спокоен и ласков.</a:t>
            </a:r>
          </a:p>
        </p:txBody>
      </p:sp>
      <p:pic>
        <p:nvPicPr>
          <p:cNvPr id="10243" name="Рисунок 3" descr="vulkan_04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85813"/>
            <a:ext cx="4071938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5" descr="file0699[1]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928688"/>
            <a:ext cx="4214812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4643438" y="4786313"/>
            <a:ext cx="4549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>
                <a:solidFill>
                  <a:prstClr val="black"/>
                </a:solidFill>
              </a:rPr>
              <a:t>Взрываются горы (вулканы) и горящая</a:t>
            </a:r>
          </a:p>
          <a:p>
            <a:r>
              <a:rPr lang="ru-RU">
                <a:solidFill>
                  <a:prstClr val="black"/>
                </a:solidFill>
              </a:rPr>
              <a:t>лава сметает все на своем пути.</a:t>
            </a:r>
          </a:p>
        </p:txBody>
      </p:sp>
    </p:spTree>
    <p:extLst>
      <p:ext uri="{BB962C8B-B14F-4D97-AF65-F5344CB8AC3E}">
        <p14:creationId xmlns:p14="http://schemas.microsoft.com/office/powerpoint/2010/main" val="9865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95936" y="285750"/>
            <a:ext cx="4191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ru-RU" sz="3200" b="1" dirty="0">
                <a:solidFill>
                  <a:srgbClr val="FF0000"/>
                </a:solidFill>
              </a:rPr>
              <a:t>Торнадо и ураганы.</a:t>
            </a:r>
          </a:p>
        </p:txBody>
      </p:sp>
      <p:pic>
        <p:nvPicPr>
          <p:cNvPr id="17411" name="Рисунок 2" descr="5ab1c97f7e8098f4a323e52ab957cffc_446xFT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46" b="5956"/>
          <a:stretch>
            <a:fillRect/>
          </a:stretch>
        </p:blipFill>
        <p:spPr bwMode="auto">
          <a:xfrm>
            <a:off x="214313" y="928688"/>
            <a:ext cx="3286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3" descr="IMG_08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714750"/>
            <a:ext cx="3643313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4" descr="IMG_08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000500"/>
            <a:ext cx="38576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4286250" y="1428750"/>
            <a:ext cx="42862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>
                <a:solidFill>
                  <a:prstClr val="black"/>
                </a:solidFill>
              </a:rPr>
              <a:t>Последствия ураганов и смерчей, </a:t>
            </a:r>
          </a:p>
          <a:p>
            <a:r>
              <a:rPr lang="ru-RU">
                <a:solidFill>
                  <a:prstClr val="black"/>
                </a:solidFill>
              </a:rPr>
              <a:t>так же очень разрушительны. Громадные  деревья вырваны с корнем, у домов сносит крыши, рвутся линии электропередач.</a:t>
            </a:r>
          </a:p>
        </p:txBody>
      </p:sp>
    </p:spTree>
    <p:extLst>
      <p:ext uri="{BB962C8B-B14F-4D97-AF65-F5344CB8AC3E}">
        <p14:creationId xmlns:p14="http://schemas.microsoft.com/office/powerpoint/2010/main" val="144429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Ураган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222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2500313" y="142875"/>
            <a:ext cx="3357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sz="3600" b="1">
                <a:solidFill>
                  <a:srgbClr val="002060"/>
                </a:solidFill>
              </a:rPr>
              <a:t>Наводнения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4786313" y="857250"/>
            <a:ext cx="33575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ru-RU">
                <a:solidFill>
                  <a:prstClr val="black"/>
                </a:solidFill>
              </a:rPr>
              <a:t>Сильные и продолжительные ливни</a:t>
            </a:r>
          </a:p>
          <a:p>
            <a:pPr algn="ctr"/>
            <a:r>
              <a:rPr lang="ru-RU">
                <a:solidFill>
                  <a:prstClr val="black"/>
                </a:solidFill>
              </a:rPr>
              <a:t>приводят к наводнению: реки выходят из берегов, и под водой оказываются целые поселки, улицы, города.</a:t>
            </a:r>
          </a:p>
        </p:txBody>
      </p:sp>
      <p:pic>
        <p:nvPicPr>
          <p:cNvPr id="13316" name="Рисунок 3" descr="02_venice_01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000375"/>
            <a:ext cx="43815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4" descr="000004[1]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57250"/>
            <a:ext cx="33337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5" descr="floods_carsjpg[1]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429000"/>
            <a:ext cx="3933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36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4429125" y="1071563"/>
            <a:ext cx="3929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>
                <a:solidFill>
                  <a:prstClr val="black"/>
                </a:solidFill>
              </a:rPr>
              <a:t>Иногда, земля сотрясается, и</a:t>
            </a:r>
          </a:p>
          <a:p>
            <a:r>
              <a:rPr lang="ru-RU">
                <a:solidFill>
                  <a:prstClr val="black"/>
                </a:solidFill>
              </a:rPr>
              <a:t>тогда рушатся дома.  Люди остаются под обломками и без жилья.</a:t>
            </a:r>
          </a:p>
        </p:txBody>
      </p:sp>
      <p:pic>
        <p:nvPicPr>
          <p:cNvPr id="11267" name="Рисунок 2" descr="imagesCA4E37J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14438"/>
            <a:ext cx="34290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3" descr="japan_quake16_23[1]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571750"/>
            <a:ext cx="4357688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2428875" y="285750"/>
            <a:ext cx="3462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sz="3200" b="1">
                <a:solidFill>
                  <a:srgbClr val="FF0000"/>
                </a:solidFill>
              </a:rPr>
              <a:t>Землетрясение</a:t>
            </a:r>
          </a:p>
        </p:txBody>
      </p:sp>
    </p:spTree>
    <p:extLst>
      <p:ext uri="{BB962C8B-B14F-4D97-AF65-F5344CB8AC3E}">
        <p14:creationId xmlns:p14="http://schemas.microsoft.com/office/powerpoint/2010/main" val="31046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500438" y="214313"/>
            <a:ext cx="2714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sz="4000" b="1" dirty="0">
                <a:solidFill>
                  <a:srgbClr val="002060"/>
                </a:solidFill>
              </a:rPr>
              <a:t>Цунами.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5429250" y="928688"/>
            <a:ext cx="33575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>
                <a:solidFill>
                  <a:prstClr val="black"/>
                </a:solidFill>
              </a:rPr>
              <a:t>Гигантские волны и свирепые ветры  накрывают большие кварталы и уничтожают все живое.</a:t>
            </a:r>
          </a:p>
        </p:txBody>
      </p:sp>
      <p:pic>
        <p:nvPicPr>
          <p:cNvPr id="12292" name="Рисунок 3" descr="25757_j3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86125"/>
            <a:ext cx="4357687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 descr="tsunami_03[1]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27860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5" descr="e2d11d50de4cdaaf49eedb1feb6d4890_full[1]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214563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857625" y="214313"/>
            <a:ext cx="342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sz="4800" b="1">
                <a:solidFill>
                  <a:srgbClr val="C00000"/>
                </a:solidFill>
              </a:rPr>
              <a:t>Засуха</a:t>
            </a:r>
          </a:p>
        </p:txBody>
      </p:sp>
      <p:pic>
        <p:nvPicPr>
          <p:cNvPr id="14339" name="Рисунок 2" descr="11d14284-0e20-4cd5-8f50-10909ed107d9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012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3" descr="pics.4[1]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786188"/>
            <a:ext cx="300037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4" descr="6164_[1]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643313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4071938" y="1428750"/>
            <a:ext cx="42148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ru-RU">
                <a:solidFill>
                  <a:prstClr val="black"/>
                </a:solidFill>
              </a:rPr>
              <a:t>Не только вода, но и длительная жара</a:t>
            </a:r>
          </a:p>
          <a:p>
            <a:pPr algn="ctr"/>
            <a:r>
              <a:rPr lang="ru-RU">
                <a:solidFill>
                  <a:prstClr val="black"/>
                </a:solidFill>
              </a:rPr>
              <a:t>без дождей приводит к беде – засухе и </a:t>
            </a:r>
          </a:p>
          <a:p>
            <a:pPr algn="ctr"/>
            <a:r>
              <a:rPr lang="ru-RU">
                <a:solidFill>
                  <a:prstClr val="black"/>
                </a:solidFill>
              </a:rPr>
              <a:t>пыльным бурям, голоду и смерти.</a:t>
            </a:r>
          </a:p>
        </p:txBody>
      </p:sp>
    </p:spTree>
    <p:extLst>
      <p:ext uri="{BB962C8B-B14F-4D97-AF65-F5344CB8AC3E}">
        <p14:creationId xmlns:p14="http://schemas.microsoft.com/office/powerpoint/2010/main" val="31561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асуха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220200" cy="6915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37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tastrofi - копи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tastrofi - копи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tastrofi - копи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katastrofi - копи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katastrofi - копи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katastrofi - копи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katastrofi - копи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katastrofi - копия</Template>
  <TotalTime>306</TotalTime>
  <Words>213</Words>
  <Application>Microsoft Office PowerPoint</Application>
  <PresentationFormat>Экран (4:3)</PresentationFormat>
  <Paragraphs>36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katastrofi - копия</vt:lpstr>
      <vt:lpstr>1_katastrofi - копия</vt:lpstr>
      <vt:lpstr>2_katastrofi - копия</vt:lpstr>
      <vt:lpstr>3_katastrofi - копия</vt:lpstr>
      <vt:lpstr>4_katastrofi - копия</vt:lpstr>
      <vt:lpstr>5_katastrofi - копия</vt:lpstr>
      <vt:lpstr>6_katastrofi - копия</vt:lpstr>
      <vt:lpstr>Стихийные бедствия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Стихийные бедствия</dc:title>
  <dc:creator>Марина</dc:creator>
  <cp:lastModifiedBy>Марина</cp:lastModifiedBy>
  <cp:revision>8</cp:revision>
  <dcterms:created xsi:type="dcterms:W3CDTF">2012-04-10T09:58:28Z</dcterms:created>
  <dcterms:modified xsi:type="dcterms:W3CDTF">2012-04-11T10:17:40Z</dcterms:modified>
</cp:coreProperties>
</file>