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Мини-музей «Снегурочка»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3" descr="P102016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1357298"/>
            <a:ext cx="7431578" cy="528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  </a:t>
            </a:r>
            <a:br>
              <a:rPr lang="ru-RU" i="1" dirty="0" smtClean="0"/>
            </a:br>
            <a:r>
              <a:rPr lang="ru-RU" i="1" dirty="0" smtClean="0"/>
              <a:t>Мини-музей «Лета»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P102036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1428736"/>
            <a:ext cx="3927764" cy="335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5" name="Picture 3" descr="S60038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7686" y="2285992"/>
            <a:ext cx="4143895" cy="3212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Мини-музей «НАША РОДИНА – РОССИЯ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P102037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2000240"/>
            <a:ext cx="3142211" cy="440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9" name="Picture 3" descr="S60038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2500306"/>
            <a:ext cx="3931920" cy="307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«Музей измерений» </a:t>
            </a:r>
            <a:endParaRPr lang="ru-RU" dirty="0"/>
          </a:p>
        </p:txBody>
      </p:sp>
      <p:pic>
        <p:nvPicPr>
          <p:cNvPr id="25602" name="Picture 2" descr="p103017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1538" y="1285860"/>
            <a:ext cx="7286676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Автор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Осташова Ольга Владимировна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dirty="0" smtClean="0"/>
              <a:t>Воспитатель МБДОУ детский сад №4  «Светлячок» </a:t>
            </a:r>
          </a:p>
          <a:p>
            <a:pPr algn="ctr">
              <a:buNone/>
            </a:pPr>
            <a:r>
              <a:rPr lang="ru-RU" sz="2800" dirty="0" smtClean="0"/>
              <a:t>       г.Бологое,  Тверской области 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2012г.</a:t>
            </a:r>
            <a:endParaRPr lang="ru-RU" sz="2800" smtClean="0"/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6</Words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 Мини-музей «Снегурочка» </vt:lpstr>
      <vt:lpstr>   Мини-музей «Лета» </vt:lpstr>
      <vt:lpstr>  Мини-музей «НАША РОДИНА – РОССИЯ » </vt:lpstr>
      <vt:lpstr>«Музей измерений»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мини-музеев в группе </dc:title>
  <cp:lastModifiedBy>Admin</cp:lastModifiedBy>
  <cp:revision>12</cp:revision>
  <dcterms:modified xsi:type="dcterms:W3CDTF">2012-05-19T18:30:56Z</dcterms:modified>
</cp:coreProperties>
</file>