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62" r:id="rId4"/>
    <p:sldId id="263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428604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Сделать надо нам пирог,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Чтоб отведать каждый мог.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Граммов сто возьмём улыбок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совсем чуть-чуть ошибок.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для этого нам тесто приготовить надо,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Тут советом помогала мастерица Влада.</a:t>
            </a:r>
          </a:p>
        </p:txBody>
      </p:sp>
      <p:pic>
        <p:nvPicPr>
          <p:cNvPr id="5" name="Picture 2" descr="P1020068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538" y="2357430"/>
            <a:ext cx="4572000" cy="362019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286248" y="2357430"/>
            <a:ext cx="4071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Ваня тесто так месил –</a:t>
            </a: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хватило ему сил?</a:t>
            </a: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Женя тоже помогал,</a:t>
            </a: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скалкой тесто     </a:t>
            </a: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разминал 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ru-RU" dirty="0" smtClean="0"/>
              <a:t>Наконец-то замесили, постоять поставили.</a:t>
            </a:r>
          </a:p>
          <a:p>
            <a:pPr algn="ctr">
              <a:buNone/>
            </a:pPr>
            <a:r>
              <a:rPr lang="ru-RU" dirty="0" smtClean="0"/>
              <a:t>Приготовили столы, противень поставили.</a:t>
            </a:r>
          </a:p>
          <a:p>
            <a:endParaRPr lang="ru-RU" dirty="0"/>
          </a:p>
        </p:txBody>
      </p:sp>
      <p:pic>
        <p:nvPicPr>
          <p:cNvPr id="4" name="Picture 1" descr="P102008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57356" y="714356"/>
            <a:ext cx="5856316" cy="40732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dirty="0" smtClean="0"/>
              <a:t>                   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Соня, Даша, Рита, Саша, Алина и  Милаша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                        наша в руки взяли скалки.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Брали тесто понемножку,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раскатали всё в лепёшку,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А Данил, Кирилл,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Савелий, Игорёк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ложкой понемножку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клали сахар на лепёшку.</a:t>
            </a:r>
          </a:p>
          <a:p>
            <a:pPr algn="r">
              <a:buNone/>
            </a:pPr>
            <a:endParaRPr lang="ru-RU" sz="20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Тесто в пироги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мы превратили,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В чудо-печку посадили.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Ещё немножко потерпели,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 поиграли, посидели.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Тесто стало розоветь,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подниматься и пыхтеть…</a:t>
            </a:r>
          </a:p>
          <a:p>
            <a:pPr algn="r">
              <a:buNone/>
            </a:pPr>
            <a:endParaRPr lang="ru-RU" dirty="0"/>
          </a:p>
        </p:txBody>
      </p:sp>
      <p:pic>
        <p:nvPicPr>
          <p:cNvPr id="19459" name="Picture 3" descr="P102007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2844" y="1428736"/>
            <a:ext cx="4929447" cy="3927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149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endParaRPr lang="ru-RU" sz="2400" b="1" i="1" dirty="0" smtClean="0"/>
          </a:p>
          <a:p>
            <a:pPr algn="r">
              <a:buNone/>
            </a:pPr>
            <a:endParaRPr lang="ru-RU" sz="2400" b="1" i="1" dirty="0" smtClean="0"/>
          </a:p>
          <a:p>
            <a:pPr algn="r">
              <a:buNone/>
            </a:pPr>
            <a:endParaRPr lang="ru-RU" sz="2400" b="1" i="1" dirty="0" smtClean="0"/>
          </a:p>
          <a:p>
            <a:pPr algn="r">
              <a:buNone/>
            </a:pPr>
            <a:endParaRPr lang="ru-RU" sz="2400" b="1" i="1" dirty="0" smtClean="0"/>
          </a:p>
          <a:p>
            <a:pPr algn="r">
              <a:buNone/>
            </a:pPr>
            <a:endParaRPr lang="ru-RU" sz="2400" b="1" i="1" dirty="0" smtClean="0"/>
          </a:p>
          <a:p>
            <a:pPr algn="r">
              <a:buNone/>
            </a:pPr>
            <a:endParaRPr lang="ru-RU" sz="2400" b="1" i="1" dirty="0" smtClean="0"/>
          </a:p>
          <a:p>
            <a:pPr>
              <a:buNone/>
            </a:pPr>
            <a:r>
              <a:rPr lang="ru-RU" sz="2400" b="1" i="1" dirty="0" smtClean="0"/>
              <a:t>Да, о пирогах сказать легко.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Их проглотить мгновенье.</a:t>
            </a:r>
            <a:endParaRPr lang="ru-RU" sz="2400" b="1" dirty="0" smtClean="0"/>
          </a:p>
          <a:p>
            <a:pPr>
              <a:buNone/>
            </a:pPr>
            <a:r>
              <a:rPr lang="ru-RU" sz="2400" b="1" i="1" dirty="0" smtClean="0"/>
              <a:t>Но тесто повертеть в руках –</a:t>
            </a:r>
            <a:r>
              <a:rPr lang="ru-RU" sz="2400" b="1" dirty="0" smtClean="0"/>
              <a:t>т</a:t>
            </a:r>
            <a:r>
              <a:rPr lang="ru-RU" sz="2400" b="1" i="1" dirty="0" smtClean="0"/>
              <a:t>ут нужно время и уменье!  </a:t>
            </a:r>
            <a:endParaRPr lang="ru-RU" sz="2400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solidFill>
                  <a:srgbClr val="FF0000"/>
                </a:solidFill>
              </a:rPr>
              <a:t/>
            </a:r>
            <a:br>
              <a:rPr lang="ru-RU" sz="2700" i="1" dirty="0" smtClean="0">
                <a:solidFill>
                  <a:srgbClr val="FF0000"/>
                </a:solidFill>
              </a:rPr>
            </a:br>
            <a:r>
              <a:rPr lang="ru-RU" sz="2700" i="1" dirty="0" smtClean="0">
                <a:solidFill>
                  <a:srgbClr val="FF0000"/>
                </a:solidFill>
              </a:rPr>
              <a:t/>
            </a:r>
            <a:br>
              <a:rPr lang="ru-RU" sz="2700" i="1" dirty="0" smtClean="0">
                <a:solidFill>
                  <a:srgbClr val="FF0000"/>
                </a:solidFill>
              </a:rPr>
            </a:br>
            <a:r>
              <a:rPr lang="ru-RU" sz="2700" i="1" dirty="0" smtClean="0">
                <a:solidFill>
                  <a:srgbClr val="FF0000"/>
                </a:solidFill>
              </a:rPr>
              <a:t>Наконец пирог готов! 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Он пышный и румяный и запах от него идёт – </a:t>
            </a:r>
            <a:br>
              <a:rPr lang="ru-RU" sz="2700" dirty="0" smtClean="0"/>
            </a:br>
            <a:r>
              <a:rPr lang="ru-RU" sz="2700" dirty="0" smtClean="0"/>
              <a:t>Творенья наших всех стараний!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P1020090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28860" y="2000240"/>
            <a:ext cx="4713316" cy="3570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/>
            </a:r>
            <a:b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</a:rPr>
            </a:b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Мини-музей «Космоса»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1506" name="Picture 2" descr="S600465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142976" y="1285860"/>
            <a:ext cx="7356764" cy="5000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62</TotalTime>
  <Words>159</Words>
  <PresentationFormat>Экран (4:3)</PresentationFormat>
  <Paragraphs>52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Слайд 1</vt:lpstr>
      <vt:lpstr>Слайд 2</vt:lpstr>
      <vt:lpstr>Слайд 3</vt:lpstr>
      <vt:lpstr>  Наконец пирог готов!   Он пышный и румяный и запах от него идёт –  Творенья наших всех стараний! </vt:lpstr>
      <vt:lpstr> Мини-музей «Космоса»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мини-музеев в группе </dc:title>
  <cp:lastModifiedBy>Admin</cp:lastModifiedBy>
  <cp:revision>13</cp:revision>
  <dcterms:modified xsi:type="dcterms:W3CDTF">2012-05-19T18:32:32Z</dcterms:modified>
</cp:coreProperties>
</file>