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Мини-музей «Воздух-невидимка»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Организация мини-музеев в группе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P101061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3042" y="2071678"/>
            <a:ext cx="6288578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101061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285728"/>
            <a:ext cx="3998422" cy="278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P101062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066" y="285728"/>
            <a:ext cx="3632662" cy="285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P101062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3357562"/>
            <a:ext cx="4143895" cy="278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P101062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00628" y="3357562"/>
            <a:ext cx="3715789" cy="2822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Мини-музей «Хлеба»</a:t>
            </a:r>
            <a:r>
              <a:rPr lang="ru-RU" dirty="0" smtClean="0">
                <a:solidFill>
                  <a:srgbClr val="00B050"/>
                </a:solidFill>
              </a:rPr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P1020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85804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71702"/>
          </a:xfrm>
        </p:spPr>
        <p:txBody>
          <a:bodyPr>
            <a:normAutofit/>
          </a:bodyPr>
          <a:lstStyle/>
          <a:p>
            <a:pPr algn="ctr"/>
            <a:r>
              <a:rPr lang="ru-RU" sz="2700" i="1" dirty="0" smtClean="0"/>
              <a:t>С большим восторгом, интересом детей увлекла практическая деятельность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/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«Испечем мы пироги!»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P102006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04" y="1857364"/>
            <a:ext cx="6263640" cy="4642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21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Организация мини-музеев в группе </vt:lpstr>
      <vt:lpstr>Слайд 2</vt:lpstr>
      <vt:lpstr>Мини-музей «Хлеба»     </vt:lpstr>
      <vt:lpstr>С большим восторгом, интересом детей увлекла практическая деятельность  «Испечем мы пироги!»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мини-музеев в группе </dc:title>
  <cp:lastModifiedBy>Admin</cp:lastModifiedBy>
  <cp:revision>13</cp:revision>
  <dcterms:modified xsi:type="dcterms:W3CDTF">2012-05-19T18:28:57Z</dcterms:modified>
</cp:coreProperties>
</file>