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8" r:id="rId11"/>
    <p:sldId id="264" r:id="rId12"/>
    <p:sldId id="267" r:id="rId13"/>
    <p:sldId id="266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t>14.11.2010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t>14.11.2010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t>14.11.2010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t>14.11.2010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t>14.11.2010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t>14.11.2010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t>14.11.2010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t>14.11.2010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t>14.11.2010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t>14.11.2010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t>14.11.2010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F46406B-B5CC-46B5-B669-26BB003C128C}" type="datetimeFigureOut">
              <a:rPr lang="ru-RU" smtClean="0"/>
              <a:t>14.11.2010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7" Type="http://schemas.openxmlformats.org/officeDocument/2006/relationships/image" Target="../media/image34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42985"/>
            <a:ext cx="7772400" cy="245746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Игра в жизни ребенка раннего возраста.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3500438"/>
            <a:ext cx="6072230" cy="192882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У ребенка есть страсть к игре, и ее надо удовлетворять. Надо не только дать ему вовремя поиграть, но и пропитать  игрой всю его жизнь.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107157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образные игрушки с застегивающимися и прилипающими элементами</a:t>
            </a:r>
            <a:endParaRPr lang="ru-RU" sz="2800" dirty="0"/>
          </a:p>
        </p:txBody>
      </p:sp>
      <p:pic>
        <p:nvPicPr>
          <p:cNvPr id="4" name="Рисунок 3" descr="http://shop.vdm.ru/products_pictures/b4977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071678"/>
            <a:ext cx="4143404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hop.vdm.ru/products_pictures/b497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071678"/>
            <a:ext cx="4143404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75722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Для ребенка до 3-х лет крайне необходимы: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1"/>
            <a:ext cx="8686800" cy="228601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игрушки разной величины, формы, цвета для сравнения предметов, раскладывания фигур. Эту роль прекрасно выполняют народные игрушки (матрешки, яйца, бочонки и др.).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://shop.vdm.ru/products_pictures/b410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357562"/>
            <a:ext cx="378621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hop.vdm.ru/products_pictures/b3438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286124"/>
            <a:ext cx="364333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1434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Для ребенка до 3-х лет крайне необходимы: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3"/>
            <a:ext cx="8686800" cy="714379"/>
          </a:xfrm>
        </p:spPr>
        <p:txBody>
          <a:bodyPr>
            <a:normAutofit/>
          </a:bodyPr>
          <a:lstStyle/>
          <a:p>
            <a:r>
              <a:rPr lang="ru-RU" dirty="0" smtClean="0"/>
              <a:t>Мозаики, конструкторы, кубики</a:t>
            </a:r>
          </a:p>
        </p:txBody>
      </p:sp>
      <p:pic>
        <p:nvPicPr>
          <p:cNvPr id="4" name="Рисунок 3" descr="http://shop.vdm.ru/products_pictures/b830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143116"/>
            <a:ext cx="357190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hop.vdm.ru/products_pictures/b8589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857364"/>
            <a:ext cx="3786214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shop.vdm.ru/products_pictures/b32806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4429132"/>
            <a:ext cx="3333755" cy="2178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shop.vdm.ru/products_pictures/b35030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4429132"/>
            <a:ext cx="371477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78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Для ребенка до 3-х лет крайне необходимы: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5"/>
            <a:ext cx="8686800" cy="1214446"/>
          </a:xfrm>
        </p:spPr>
        <p:txBody>
          <a:bodyPr/>
          <a:lstStyle/>
          <a:p>
            <a:r>
              <a:rPr lang="ru-RU" dirty="0" smtClean="0"/>
              <a:t>разнообразные сюжетные игрушки (куклы, машины, животные, предметы быта и др.). </a:t>
            </a:r>
            <a:endParaRPr lang="ru-RU" dirty="0"/>
          </a:p>
        </p:txBody>
      </p:sp>
      <p:pic>
        <p:nvPicPr>
          <p:cNvPr id="4" name="Рисунок 3" descr="http://shop.vdm.ru/products_pictures/b843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285992"/>
            <a:ext cx="3071834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hop.vdm.ru/products_pictures/b34863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261311"/>
            <a:ext cx="3609975" cy="21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shop.vdm.ru/products_pictures/b37004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4429132"/>
            <a:ext cx="457203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предметы </a:t>
            </a:r>
            <a:r>
              <a:rPr lang="ru-RU" dirty="0" smtClean="0"/>
              <a:t>быта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8634442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4" name="Рисунок 3" descr="http://shop.vdm.ru/products_pictures/b4265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14422"/>
            <a:ext cx="2643206" cy="2371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hop.vdm.ru/products_pictures/b35194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1214422"/>
            <a:ext cx="2981325" cy="2234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shop.vdm.ru/products_pictures/b5808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714752"/>
            <a:ext cx="300039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shop.vdm.ru/products_pictures/b38682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3714752"/>
            <a:ext cx="2786082" cy="2835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shop.vdm.ru/products_pictures/b34387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15074" y="1214422"/>
            <a:ext cx="271464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shop.vdm.ru/products_pictures/b35697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15074" y="3643314"/>
            <a:ext cx="271464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Особое значение для развития малыша имеют подвижные игры.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0379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 </a:t>
            </a:r>
            <a:r>
              <a:rPr lang="ru-RU" dirty="0" smtClean="0"/>
              <a:t>самого момента рождения ребенок стремится к движению. Он познает мир, ползая, лазая, карабкаясь, бегая и т.д. Использование в повседневной жизни подвижных игр создает условия для того, чтобы ребенок научился владеть своим телом, его движения стали красивыми и, главное, уверенными. Подвижные игры – хорошая профилактика плоскостопия, нарушений осанки и других заболеваний, которые часто встречаются в детском возрасте и вызваны недостатком двигательной активности.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92869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Особое внимание хочется обратить на развитие речи.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14353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Для того, чтобы оно проходило правильно, с ребенком нужно постоянно общаться, начиная с самого раннего младенческого возраста, когда, казалось бы, кроха еще ничего не понимает. В этом, пока еще пассивном, восприятии закладывается основа для будущего активного словотворчества. И позже, когда малыш подрастет и освоит элементарную речь, взрослые по-прежнему должны все время общаться с ним. Если же взрослые мало говорят с ребенком и их речь по большей части состоит из запрещений и указаний, развитие ребенка замедляется. И наоборот, если у взрослых слишком высокие требования к языковым возможностям ребенка и они постоянно поправляют ошибки в его речи, то это тоже может негативно сказаться на его речевом развитии.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143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Поэтому: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429288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 smtClean="0"/>
              <a:t>Разговаривайте с ребенком о том, что вы делаете с ним вместе, о том, что он видит и слышит вокруг, о ваших планах на сегодняшний день. </a:t>
            </a:r>
            <a:br>
              <a:rPr lang="ru-RU" sz="8000" dirty="0" smtClean="0"/>
            </a:br>
            <a:endParaRPr lang="ru-RU" sz="8000" dirty="0" smtClean="0"/>
          </a:p>
          <a:p>
            <a:r>
              <a:rPr lang="ru-RU" sz="8000" dirty="0" smtClean="0"/>
              <a:t>Давайте </a:t>
            </a:r>
            <a:r>
              <a:rPr lang="ru-RU" sz="8000" dirty="0" smtClean="0"/>
              <a:t>малышу простые указания, повторяя простые предложения. </a:t>
            </a:r>
            <a:br>
              <a:rPr lang="ru-RU" sz="8000" dirty="0" smtClean="0"/>
            </a:br>
            <a:endParaRPr lang="ru-RU" sz="8000" dirty="0" smtClean="0"/>
          </a:p>
          <a:p>
            <a:r>
              <a:rPr lang="ru-RU" sz="8000" dirty="0" smtClean="0"/>
              <a:t> </a:t>
            </a:r>
            <a:r>
              <a:rPr lang="ru-RU" sz="8000" dirty="0" smtClean="0"/>
              <a:t>Помогайте ребенку расширять словарный запас и усваивать новые речевые конструкции, для чего читайте и рассматривайте вместе с ним книжки с картинками, побуждая повторять прочитанное или рассказанное. </a:t>
            </a:r>
            <a:br>
              <a:rPr lang="ru-RU" sz="8000" dirty="0" smtClean="0"/>
            </a:br>
            <a:endParaRPr lang="ru-RU" sz="8000" dirty="0" smtClean="0"/>
          </a:p>
          <a:p>
            <a:r>
              <a:rPr lang="ru-RU" sz="8000" dirty="0" smtClean="0"/>
              <a:t>Будьте </a:t>
            </a:r>
            <a:r>
              <a:rPr lang="ru-RU" sz="8000" dirty="0" smtClean="0"/>
              <a:t>хорошим слушателем. Дайте ребенку время договорить то, что он хотел сказать. Постарайтесь не перебивать его, поправляя произношение и порядок слов. Если малыш постоянно будет слышать грамотную речь взрослых, в конце концов он и сам научится правильно произносить слова и строить предложения. Обязательно смотрите на ребенка, когда он говорит с вами. Тем самым вы показываете, что обращаете на него внимание и что его слова для вас не безразличны. </a:t>
            </a:r>
            <a:br>
              <a:rPr lang="ru-RU" sz="8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928826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Что бы вы ни делали вместе с ребенком, самое главное – это доброжелательное общение с ним. В общении вы не только даете своему малышу какие–либо знания, умения и навыки, но и чувство психологической защищенности, доверия. </a:t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43050"/>
            <a:ext cx="8686800" cy="464347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Поэтому: 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Необходимо </a:t>
            </a:r>
            <a:r>
              <a:rPr lang="ru-RU" dirty="0" smtClean="0"/>
              <a:t>обращать внимание не только на свои слова, но и на интонацию, мимику, жесты, позу. Ваше лицо должно быть приветливо, улыбайтесь во время общения с ребенком.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Обращая </a:t>
            </a:r>
            <a:r>
              <a:rPr lang="ru-RU" dirty="0" smtClean="0"/>
              <a:t>внимание на ошибки ребенка, делайте это тактично. Пусть недостатки выглядят легко исправимыми, а новые задачи – доступными и интересными. 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Хвалите </a:t>
            </a:r>
            <a:r>
              <a:rPr lang="ru-RU" dirty="0" smtClean="0"/>
              <a:t>ребенка за его скромные успехи, но будьте при этом искренни, так как </a:t>
            </a:r>
            <a:r>
              <a:rPr lang="ru-RU" dirty="0" err="1" smtClean="0"/>
              <a:t>перехваливание</a:t>
            </a:r>
            <a:r>
              <a:rPr lang="ru-RU" dirty="0" smtClean="0"/>
              <a:t> тоже имеет свои негативные стороны.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00108"/>
            <a:ext cx="8686800" cy="508001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  </a:t>
            </a:r>
            <a:r>
              <a:rPr lang="ru-RU" dirty="0" smtClean="0"/>
              <a:t>Старайтесь не давать малышу приказаний, команд. Лучше посоветоваться, договориться с ним. 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 smtClean="0"/>
              <a:t>стоит бранить ребенка, обещать наказать его. Лучше научить или вместе с ним исправить ситуацию. 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Никогда не сравнивайте детей, каждый из них развивается индивидуально.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00857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/>
              <a:t>Ведущий вид деятельности ребенка младше трех лет – предметно–игровой. Игрушки, подобранные по цвету, форме, величине, количеству, соотношению частей, являются прекрасным средством развития маленьких детей. Основная задача взрослого здесь состоит в том, чтобы с помощью таких игрушек обратить внимание ребенка на различные свойства предметов, научить подбирать их по сходству и различию. 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000108"/>
            <a:ext cx="8686800" cy="2643206"/>
          </a:xfrm>
        </p:spPr>
        <p:txBody>
          <a:bodyPr/>
          <a:lstStyle/>
          <a:p>
            <a:pPr algn="ctr"/>
            <a:r>
              <a:rPr lang="ru-RU" dirty="0" smtClean="0"/>
              <a:t>От всего сердца желаем вам радостного общения с малышом!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143380"/>
            <a:ext cx="8686800" cy="19367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00108"/>
            <a:ext cx="8686800" cy="50800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Практические </a:t>
            </a:r>
            <a:r>
              <a:rPr lang="ru-RU" dirty="0" smtClean="0"/>
              <a:t>действия с дидактической игрушкой отражают свойственный раннему периоду детства наглядно-действенный характер мышления. Поэтому игрушки не только обогащают чувственный опыт малышей, но и учат мыслить. В таких практических действиях, как соединение, разъединение, нанизывание предметов, развиваются различные мыслительные операции.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00108"/>
            <a:ext cx="8686800" cy="508001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  Дидактические </a:t>
            </a:r>
            <a:r>
              <a:rPr lang="ru-RU" dirty="0" smtClean="0"/>
              <a:t>игрушки развивают мелкую моторику, вызывают у детей желание экспериментировать, выполнять различные конструктивные действия. Кроме того, игры с предметами учат ребенка запоминать и воспроизводить способы действий, которые были показаны взрослым, т.е. развивают память и воображение. Сенсорное развитие детей – основа познания мира.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75722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Для ребенка до 3-х лет крайне необходимы: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589086"/>
          </a:xfrm>
        </p:spPr>
        <p:txBody>
          <a:bodyPr/>
          <a:lstStyle/>
          <a:p>
            <a:r>
              <a:rPr lang="ru-RU" dirty="0" smtClean="0"/>
              <a:t>игрушки </a:t>
            </a:r>
            <a:r>
              <a:rPr lang="ru-RU" dirty="0" smtClean="0"/>
              <a:t>для нанизывания предметов различных форм (разнообразные пирамидки);</a:t>
            </a:r>
            <a:endParaRPr lang="ru-RU" dirty="0"/>
          </a:p>
        </p:txBody>
      </p:sp>
      <p:pic>
        <p:nvPicPr>
          <p:cNvPr id="4" name="Рисунок 3" descr="http://shop.vdm.ru/products_pictures/b4087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286124"/>
            <a:ext cx="287655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hop.vdm.ru/products_pictures/b3243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3214686"/>
            <a:ext cx="278608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shop.vdm.ru/products_pictures/b38779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3286124"/>
            <a:ext cx="268262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Для ребенка до 3-х лет крайне необходимы: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201771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   </a:t>
            </a:r>
            <a:r>
              <a:rPr lang="ru-RU" dirty="0" smtClean="0"/>
              <a:t>игрушки для проталкивания предметов различных форм в соответствующие отверстия;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://shop.vdm.ru/products_pictures/b4086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000372"/>
            <a:ext cx="357190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hop.vdm.ru/products_pictures/b4087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000372"/>
            <a:ext cx="3714776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78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Для ребенка до 3-х лет крайне необходимы: </a:t>
            </a:r>
            <a:endParaRPr lang="ru-RU" sz="2800" dirty="0"/>
          </a:p>
        </p:txBody>
      </p:sp>
      <p:pic>
        <p:nvPicPr>
          <p:cNvPr id="4" name="Рисунок 3" descr="http://shop.vdm.ru/products_pictures/b337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142984"/>
            <a:ext cx="335758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hop.vdm.ru/products_pictures/b33805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429000"/>
            <a:ext cx="428628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shop.vdm.ru/products_pictures/b36959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3571876"/>
            <a:ext cx="392909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shop.vdm.ru/products_pictures/b33326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1071546"/>
            <a:ext cx="335758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78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Для ребенка до 3-х лет крайне необходимы: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803268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/>
              <a:t> игрушки</a:t>
            </a:r>
            <a:r>
              <a:rPr lang="ru-RU" dirty="0" smtClean="0"/>
              <a:t>, которые можно катать;</a:t>
            </a:r>
            <a:endParaRPr lang="ru-RU" dirty="0"/>
          </a:p>
        </p:txBody>
      </p:sp>
      <p:pic>
        <p:nvPicPr>
          <p:cNvPr id="5" name="Рисунок 4" descr="http://shop.vdm.ru/products_pictures/b3462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285992"/>
            <a:ext cx="2805116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shop.vdm.ru/products_pictures/b34612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3571876"/>
            <a:ext cx="2928958" cy="270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shop.vdm.ru/products_pictures/b33291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2428868"/>
            <a:ext cx="292895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78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Для ребенка до 3-х лет крайне необходимы: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2303466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/>
              <a:t>образные игрушки с застегивающимися и прилипающими элементами (пуговицами, шнуровками, кнопками, липучками, молнией);</a:t>
            </a:r>
            <a:endParaRPr lang="ru-RU" dirty="0"/>
          </a:p>
        </p:txBody>
      </p:sp>
      <p:pic>
        <p:nvPicPr>
          <p:cNvPr id="4" name="Рисунок 3" descr="http://shop.vdm.ru/products_pictures/b3542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714752"/>
            <a:ext cx="307183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hop.vdm.ru/products_pictures/b3867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3429000"/>
            <a:ext cx="3000396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shop.vdm.ru/products_pictures/b35428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3500438"/>
            <a:ext cx="238125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132</TotalTime>
  <Words>686</Words>
  <Application>Microsoft Office PowerPoint</Application>
  <PresentationFormat>Экран (4:3)</PresentationFormat>
  <Paragraphs>42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Трек</vt:lpstr>
      <vt:lpstr>Игра в жизни ребенка раннего возраста.</vt:lpstr>
      <vt:lpstr>Слайд 2</vt:lpstr>
      <vt:lpstr>Слайд 3</vt:lpstr>
      <vt:lpstr>Слайд 4</vt:lpstr>
      <vt:lpstr>Для ребенка до 3-х лет крайне необходимы:</vt:lpstr>
      <vt:lpstr>Для ребенка до 3-х лет крайне необходимы:</vt:lpstr>
      <vt:lpstr>Для ребенка до 3-х лет крайне необходимы: </vt:lpstr>
      <vt:lpstr>Для ребенка до 3-х лет крайне необходимы:</vt:lpstr>
      <vt:lpstr>Для ребенка до 3-х лет крайне необходимы:</vt:lpstr>
      <vt:lpstr>Слайд 10</vt:lpstr>
      <vt:lpstr>Для ребенка до 3-х лет крайне необходимы:</vt:lpstr>
      <vt:lpstr>Для ребенка до 3-х лет крайне необходимы:</vt:lpstr>
      <vt:lpstr>Для ребенка до 3-х лет крайне необходимы:</vt:lpstr>
      <vt:lpstr>предметы быта</vt:lpstr>
      <vt:lpstr>Особое значение для развития малыша имеют подвижные игры.</vt:lpstr>
      <vt:lpstr>Особое внимание хочется обратить на развитие речи.</vt:lpstr>
      <vt:lpstr>Поэтому:</vt:lpstr>
      <vt:lpstr>Что бы вы ни делали вместе с ребенком, самое главное – это доброжелательное общение с ним. В общении вы не только даете своему малышу какие–либо знания, умения и навыки, но и чувство психологической защищенности, доверия.  </vt:lpstr>
      <vt:lpstr>Слайд 19</vt:lpstr>
      <vt:lpstr>От всего сердца желаем вам радостного общения с малышом!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в жизни ребенка раннего возраста.</dc:title>
  <dc:creator>777</dc:creator>
  <cp:lastModifiedBy>777</cp:lastModifiedBy>
  <cp:revision>24</cp:revision>
  <dcterms:created xsi:type="dcterms:W3CDTF">2010-11-14T13:31:39Z</dcterms:created>
  <dcterms:modified xsi:type="dcterms:W3CDTF">2010-11-14T15:43:42Z</dcterms:modified>
</cp:coreProperties>
</file>