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7" r:id="rId2"/>
    <p:sldId id="258" r:id="rId3"/>
    <p:sldId id="260" r:id="rId4"/>
    <p:sldId id="261" r:id="rId5"/>
    <p:sldId id="262" r:id="rId6"/>
    <p:sldId id="263" r:id="rId7"/>
    <p:sldId id="264" r:id="rId8"/>
    <p:sldId id="265" r:id="rId9"/>
    <p:sldId id="266" r:id="rId10"/>
    <p:sldId id="267" r:id="rId11"/>
    <p:sldId id="270"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90" y="-3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FF06F1B-B643-492B-8C3D-65B1C249D124}" type="datetimeFigureOut">
              <a:rPr lang="ru-RU" smtClean="0"/>
              <a:pPr/>
              <a:t>06.12.2011</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6B08479-70E7-4592-A8AA-6B137F658843}" type="slidenum">
              <a:rPr lang="ru-RU" smtClean="0"/>
              <a:pPr/>
              <a:t>‹#›</a:t>
            </a:fld>
            <a:endParaRPr lang="ru-RU"/>
          </a:p>
        </p:txBody>
      </p:sp>
    </p:spTree>
  </p:cSld>
  <p:clrMapOvr>
    <a:masterClrMapping/>
  </p:clrMapOvr>
  <p:transition spd="med">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FF06F1B-B643-492B-8C3D-65B1C249D124}" type="datetimeFigureOut">
              <a:rPr lang="ru-RU" smtClean="0"/>
              <a:pPr/>
              <a:t>06.12.2011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6B08479-70E7-4592-A8AA-6B137F658843}" type="slidenum">
              <a:rPr lang="ru-RU" smtClean="0"/>
              <a:pPr/>
              <a:t>‹#›</a:t>
            </a:fld>
            <a:endParaRPr lang="ru-RU"/>
          </a:p>
        </p:txBody>
      </p:sp>
    </p:spTree>
  </p:cSld>
  <p:clrMapOvr>
    <a:masterClrMapping/>
  </p:clrMapOvr>
  <p:transition spd="med">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FFF06F1B-B643-492B-8C3D-65B1C249D124}" type="datetimeFigureOut">
              <a:rPr lang="ru-RU" smtClean="0"/>
              <a:pPr/>
              <a:t>06.12.2011</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6B08479-70E7-4592-A8AA-6B137F658843}" type="slidenum">
              <a:rPr lang="ru-RU" smtClean="0"/>
              <a:pPr/>
              <a:t>‹#›</a:t>
            </a:fld>
            <a:endParaRPr lang="ru-RU"/>
          </a:p>
        </p:txBody>
      </p:sp>
    </p:spTree>
  </p:cSld>
  <p:clrMapOvr>
    <a:masterClrMapping/>
  </p:clrMapOvr>
  <p:transition spd="med">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FF06F1B-B643-492B-8C3D-65B1C249D124}" type="datetimeFigureOut">
              <a:rPr lang="ru-RU" smtClean="0"/>
              <a:pPr/>
              <a:t>06.12.2011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6B08479-70E7-4592-A8AA-6B137F658843}" type="slidenum">
              <a:rPr lang="ru-RU" smtClean="0"/>
              <a:pPr/>
              <a:t>‹#›</a:t>
            </a:fld>
            <a:endParaRPr lang="ru-RU"/>
          </a:p>
        </p:txBody>
      </p:sp>
    </p:spTree>
  </p:cSld>
  <p:clrMapOvr>
    <a:masterClrMapping/>
  </p:clrMapOvr>
  <p:transition spd="med">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FF06F1B-B643-492B-8C3D-65B1C249D124}" type="datetimeFigureOut">
              <a:rPr lang="ru-RU" smtClean="0"/>
              <a:pPr/>
              <a:t>06.12.2011</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F6B08479-70E7-4592-A8AA-6B137F658843}" type="slidenum">
              <a:rPr lang="ru-RU" smtClean="0"/>
              <a:pPr/>
              <a:t>‹#›</a:t>
            </a:fld>
            <a:endParaRPr lang="ru-RU"/>
          </a:p>
        </p:txBody>
      </p:sp>
    </p:spTree>
  </p:cSld>
  <p:clrMapOvr>
    <a:masterClrMapping/>
  </p:clrMapOvr>
  <p:transition spd="med">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FF06F1B-B643-492B-8C3D-65B1C249D124}" type="datetimeFigureOut">
              <a:rPr lang="ru-RU" smtClean="0"/>
              <a:pPr/>
              <a:t>06.12.2011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F6B08479-70E7-4592-A8AA-6B137F658843}" type="slidenum">
              <a:rPr lang="ru-RU" smtClean="0"/>
              <a:pPr/>
              <a:t>‹#›</a:t>
            </a:fld>
            <a:endParaRPr lang="ru-RU"/>
          </a:p>
        </p:txBody>
      </p:sp>
    </p:spTree>
  </p:cSld>
  <p:clrMapOvr>
    <a:masterClrMapping/>
  </p:clrMapOvr>
  <p:transition spd="med">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FFF06F1B-B643-492B-8C3D-65B1C249D124}" type="datetimeFigureOut">
              <a:rPr lang="ru-RU" smtClean="0"/>
              <a:pPr/>
              <a:t>06.12.2011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F6B08479-70E7-4592-A8AA-6B137F658843}" type="slidenum">
              <a:rPr lang="ru-RU" smtClean="0"/>
              <a:pPr/>
              <a:t>‹#›</a:t>
            </a:fld>
            <a:endParaRPr lang="ru-RU"/>
          </a:p>
        </p:txBody>
      </p:sp>
    </p:spTree>
  </p:cSld>
  <p:clrMapOvr>
    <a:masterClrMapping/>
  </p:clrMapOvr>
  <p:transition spd="med">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FFF06F1B-B643-492B-8C3D-65B1C249D124}" type="datetimeFigureOut">
              <a:rPr lang="ru-RU" smtClean="0"/>
              <a:pPr/>
              <a:t>06.12.2011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F6B08479-70E7-4592-A8AA-6B137F658843}" type="slidenum">
              <a:rPr lang="ru-RU" smtClean="0"/>
              <a:pPr/>
              <a:t>‹#›</a:t>
            </a:fld>
            <a:endParaRPr lang="ru-RU"/>
          </a:p>
        </p:txBody>
      </p:sp>
    </p:spTree>
  </p:cSld>
  <p:clrMapOvr>
    <a:masterClrMapping/>
  </p:clrMapOvr>
  <p:transition spd="med">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FFF06F1B-B643-492B-8C3D-65B1C249D124}" type="datetimeFigureOut">
              <a:rPr lang="ru-RU" smtClean="0"/>
              <a:pPr/>
              <a:t>06.12.2011</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F6B08479-70E7-4592-A8AA-6B137F658843}" type="slidenum">
              <a:rPr lang="ru-RU" smtClean="0"/>
              <a:pPr/>
              <a:t>‹#›</a:t>
            </a:fld>
            <a:endParaRPr lang="ru-RU"/>
          </a:p>
        </p:txBody>
      </p:sp>
    </p:spTree>
  </p:cSld>
  <p:clrMapOvr>
    <a:masterClrMapping/>
  </p:clrMapOvr>
  <p:transition spd="med">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FF06F1B-B643-492B-8C3D-65B1C249D124}" type="datetimeFigureOut">
              <a:rPr lang="ru-RU" smtClean="0"/>
              <a:pPr/>
              <a:t>06.12.2011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F6B08479-70E7-4592-A8AA-6B137F658843}" type="slidenum">
              <a:rPr lang="ru-RU" smtClean="0"/>
              <a:pPr/>
              <a:t>‹#›</a:t>
            </a:fld>
            <a:endParaRPr lang="ru-RU"/>
          </a:p>
        </p:txBody>
      </p:sp>
    </p:spTree>
  </p:cSld>
  <p:clrMapOvr>
    <a:masterClrMapping/>
  </p:clrMapOvr>
  <p:transition spd="med">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FFF06F1B-B643-492B-8C3D-65B1C249D124}" type="datetimeFigureOut">
              <a:rPr lang="ru-RU" smtClean="0"/>
              <a:pPr/>
              <a:t>06.12.2011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F6B08479-70E7-4592-A8AA-6B137F658843}"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masterClrMapping/>
  </p:clrMapOvr>
  <p:transition spd="med">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FF06F1B-B643-492B-8C3D-65B1C249D124}" type="datetimeFigureOut">
              <a:rPr lang="ru-RU" smtClean="0"/>
              <a:pPr/>
              <a:t>06.12.2011</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6B08479-70E7-4592-A8AA-6B137F65884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wipe dir="d"/>
  </p:transition>
  <p:timing>
    <p:tnLst>
      <p:par>
        <p:cTn id="1" dur="indefinite" restart="never" nodeType="tmRoot"/>
      </p:par>
    </p:tnLst>
  </p:timing>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Users\Eddy\Desktop\&#1052;&#1072;&#1084;&#1072;\&#1060;&#1083;&#1077;&#1096;&#1082;&#1072;\Love%20story.mp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i="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cs typeface="Microsoft Tai Le" pitchFamily="34" charset="0"/>
              </a:rPr>
              <a:t>1 июня</a:t>
            </a:r>
            <a:endParaRPr lang="ru-RU" b="0" i="1" dirty="0">
              <a:solidFill>
                <a:srgbClr val="00B0F0"/>
              </a:solidFill>
              <a:latin typeface="Monotype Corsiva" pitchFamily="66" charset="0"/>
              <a:cs typeface="Microsoft Tai Le" pitchFamily="34" charset="0"/>
            </a:endParaRPr>
          </a:p>
        </p:txBody>
      </p:sp>
      <p:sp>
        <p:nvSpPr>
          <p:cNvPr id="3" name="Подзаголовок 2"/>
          <p:cNvSpPr>
            <a:spLocks noGrp="1"/>
          </p:cNvSpPr>
          <p:nvPr>
            <p:ph type="subTitle" idx="1"/>
          </p:nvPr>
        </p:nvSpPr>
        <p:spPr>
          <a:xfrm>
            <a:off x="2285984" y="3539864"/>
            <a:ext cx="6183236" cy="1101248"/>
          </a:xfrm>
        </p:spPr>
        <p:txBody>
          <a:bodyPr>
            <a:normAutofit/>
          </a:bodyPr>
          <a:lstStyle/>
          <a:p>
            <a:pPr algn="ctr"/>
            <a:r>
              <a:rPr lang="ru-RU" sz="4000" i="1" dirty="0" smtClean="0">
                <a:solidFill>
                  <a:srgbClr val="FFFF00"/>
                </a:solidFill>
                <a:latin typeface="Monotype Corsiva" pitchFamily="66" charset="0"/>
              </a:rPr>
              <a:t>День Защиты Детей</a:t>
            </a:r>
            <a:endParaRPr lang="ru-RU" sz="4000" i="1" dirty="0">
              <a:solidFill>
                <a:srgbClr val="FFFF00"/>
              </a:solidFill>
              <a:latin typeface="Monotype Corsiva" pitchFamily="66" charset="0"/>
            </a:endParaRPr>
          </a:p>
        </p:txBody>
      </p:sp>
      <p:pic>
        <p:nvPicPr>
          <p:cNvPr id="4" name="Love story.mp3">
            <a:hlinkClick r:id="" action="ppaction://media"/>
          </p:cNvPr>
          <p:cNvPicPr>
            <a:picLocks noRot="1" noChangeAspect="1"/>
          </p:cNvPicPr>
          <p:nvPr>
            <a:audioFile r:link="rId1"/>
          </p:nvPr>
        </p:nvPicPr>
        <p:blipFill>
          <a:blip r:embed="rId3" cstate="print"/>
          <a:stretch>
            <a:fillRect/>
          </a:stretch>
        </p:blipFill>
        <p:spPr>
          <a:xfrm>
            <a:off x="214282" y="142852"/>
            <a:ext cx="304800" cy="30480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12"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0-#ppt_w/2"/>
                                          </p:val>
                                        </p:tav>
                                        <p:tav tm="100000">
                                          <p:val>
                                            <p:strVal val="#ppt_x"/>
                                          </p:val>
                                        </p:tav>
                                      </p:tavLst>
                                    </p:anim>
                                    <p:anim calcmode="lin" valueType="num">
                                      <p:cBhvr additive="base">
                                        <p:cTn id="12"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amond(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22"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0" i="1" dirty="0" smtClean="0">
                <a:solidFill>
                  <a:srgbClr val="0070C0"/>
                </a:solidFill>
                <a:latin typeface="Comic Sans MS" pitchFamily="66" charset="0"/>
              </a:rPr>
              <a:t>В жизни можно быть счастливым по- разному, но настоящее счастье нам дают наши ДЕТИ!</a:t>
            </a:r>
            <a:endParaRPr lang="ru-RU" sz="2400" b="0" i="1" dirty="0">
              <a:solidFill>
                <a:srgbClr val="0070C0"/>
              </a:solidFill>
              <a:latin typeface="Comic Sans MS" pitchFamily="66" charset="0"/>
            </a:endParaRPr>
          </a:p>
        </p:txBody>
      </p:sp>
      <p:pic>
        <p:nvPicPr>
          <p:cNvPr id="2050" name="Picture 2" descr="C:\Users\Eddy\Desktop\абэвэгэдейка\pic1.jpg"/>
          <p:cNvPicPr>
            <a:picLocks noGrp="1" noChangeAspect="1" noChangeArrowheads="1"/>
          </p:cNvPicPr>
          <p:nvPr>
            <p:ph sz="half" idx="1"/>
          </p:nvPr>
        </p:nvPicPr>
        <p:blipFill>
          <a:blip r:embed="rId2" cstate="print"/>
          <a:srcRect/>
          <a:stretch>
            <a:fillRect/>
          </a:stretch>
        </p:blipFill>
        <p:spPr bwMode="auto">
          <a:xfrm>
            <a:off x="785786" y="2000240"/>
            <a:ext cx="2952925" cy="3643338"/>
          </a:xfrm>
          <a:prstGeom prst="round2DiagRect">
            <a:avLst>
              <a:gd name="adj1" fmla="val 16667"/>
              <a:gd name="adj2" fmla="val 0"/>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p:spPr>
      </p:pic>
      <p:pic>
        <p:nvPicPr>
          <p:cNvPr id="2051" name="Picture 3" descr="C:\Users\Eddy\Desktop\абэвэгэдейка\093037cb7417663b594f441beea2a1d9.jpg"/>
          <p:cNvPicPr>
            <a:picLocks noGrp="1" noChangeAspect="1" noChangeArrowheads="1"/>
          </p:cNvPicPr>
          <p:nvPr>
            <p:ph sz="half" idx="2"/>
          </p:nvPr>
        </p:nvPicPr>
        <p:blipFill>
          <a:blip r:embed="rId3" cstate="print"/>
          <a:srcRect/>
          <a:stretch>
            <a:fillRect/>
          </a:stretch>
        </p:blipFill>
        <p:spPr bwMode="auto">
          <a:xfrm>
            <a:off x="4071934" y="2214554"/>
            <a:ext cx="3786214" cy="3143272"/>
          </a:xfrm>
          <a:prstGeom prst="round2DiagRect">
            <a:avLst>
              <a:gd name="adj1" fmla="val 16667"/>
              <a:gd name="adj2" fmla="val 0"/>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2000" fill="hold"/>
                                        <p:tgtEl>
                                          <p:spTgt spid="2050"/>
                                        </p:tgtEl>
                                        <p:attrNameLst>
                                          <p:attrName>ppt_x</p:attrName>
                                        </p:attrNameLst>
                                      </p:cBhvr>
                                      <p:tavLst>
                                        <p:tav tm="0">
                                          <p:val>
                                            <p:strVal val="0-#ppt_w/2"/>
                                          </p:val>
                                        </p:tav>
                                        <p:tav tm="100000">
                                          <p:val>
                                            <p:strVal val="#ppt_x"/>
                                          </p:val>
                                        </p:tav>
                                      </p:tavLst>
                                    </p:anim>
                                    <p:anim calcmode="lin" valueType="num">
                                      <p:cBhvr additive="base">
                                        <p:cTn id="8" dur="2000" fill="hold"/>
                                        <p:tgtEl>
                                          <p:spTgt spid="205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2000" fill="hold"/>
                                        <p:tgtEl>
                                          <p:spTgt spid="2051"/>
                                        </p:tgtEl>
                                        <p:attrNameLst>
                                          <p:attrName>ppt_x</p:attrName>
                                        </p:attrNameLst>
                                      </p:cBhvr>
                                      <p:tavLst>
                                        <p:tav tm="0">
                                          <p:val>
                                            <p:strVal val="1+#ppt_w/2"/>
                                          </p:val>
                                        </p:tav>
                                        <p:tav tm="100000">
                                          <p:val>
                                            <p:strVal val="#ppt_x"/>
                                          </p:val>
                                        </p:tav>
                                      </p:tavLst>
                                    </p:anim>
                                    <p:anim calcmode="lin" valueType="num">
                                      <p:cBhvr additive="base">
                                        <p:cTn id="14" dur="2000" fill="hold"/>
                                        <p:tgtEl>
                                          <p:spTgt spid="205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amond(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latin typeface="Monotype Corsiva" pitchFamily="66" charset="0"/>
              </a:rPr>
              <a:t/>
            </a:r>
            <a:br>
              <a:rPr lang="ru-RU" i="1" dirty="0" smtClean="0">
                <a:latin typeface="Monotype Corsiva" pitchFamily="66" charset="0"/>
              </a:rPr>
            </a:br>
            <a:endParaRPr lang="ru-RU" dirty="0"/>
          </a:p>
        </p:txBody>
      </p:sp>
      <p:sp>
        <p:nvSpPr>
          <p:cNvPr id="3" name="Содержимое 2"/>
          <p:cNvSpPr>
            <a:spLocks noGrp="1"/>
          </p:cNvSpPr>
          <p:nvPr>
            <p:ph idx="1"/>
          </p:nvPr>
        </p:nvSpPr>
        <p:spPr>
          <a:xfrm>
            <a:off x="357158" y="500042"/>
            <a:ext cx="7196166" cy="6098570"/>
          </a:xfrm>
        </p:spPr>
        <p:style>
          <a:lnRef idx="2">
            <a:schemeClr val="accent2"/>
          </a:lnRef>
          <a:fillRef idx="1">
            <a:schemeClr val="lt1"/>
          </a:fillRef>
          <a:effectRef idx="0">
            <a:schemeClr val="accent2"/>
          </a:effectRef>
          <a:fontRef idx="minor">
            <a:schemeClr val="dk1"/>
          </a:fontRef>
        </p:style>
        <p:txBody>
          <a:bodyPr/>
          <a:lstStyle/>
          <a:p>
            <a:r>
              <a:rPr lang="ru-RU"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onotype Corsiva" pitchFamily="66" charset="0"/>
              </a:rPr>
              <a:t>Берегите своих детей,</a:t>
            </a:r>
            <a:br>
              <a:rPr lang="ru-RU"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onotype Corsiva" pitchFamily="66" charset="0"/>
              </a:rPr>
            </a:br>
            <a:r>
              <a:rPr lang="ru-RU"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onotype Corsiva" pitchFamily="66" charset="0"/>
              </a:rPr>
              <a:t>Их за шалости не ругайте.</a:t>
            </a:r>
            <a:br>
              <a:rPr lang="ru-RU"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onotype Corsiva" pitchFamily="66" charset="0"/>
              </a:rPr>
            </a:br>
            <a:r>
              <a:rPr lang="ru-RU"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onotype Corsiva" pitchFamily="66" charset="0"/>
              </a:rPr>
              <a:t>Зло своих неудачных дней</a:t>
            </a:r>
            <a:br>
              <a:rPr lang="ru-RU"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onotype Corsiva" pitchFamily="66" charset="0"/>
              </a:rPr>
            </a:br>
            <a:r>
              <a:rPr lang="ru-RU"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onotype Corsiva" pitchFamily="66" charset="0"/>
              </a:rPr>
              <a:t>Никогда на них не срывайте .</a:t>
            </a:r>
            <a:endParaRPr lang="ru-RU"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onotype Corsiva" pitchFamily="66" charset="0"/>
            </a:endParaRPr>
          </a:p>
        </p:txBody>
      </p:sp>
      <p:pic>
        <p:nvPicPr>
          <p:cNvPr id="1026" name="Picture 2"/>
          <p:cNvPicPr>
            <a:picLocks noChangeAspect="1" noChangeArrowheads="1"/>
          </p:cNvPicPr>
          <p:nvPr/>
        </p:nvPicPr>
        <p:blipFill>
          <a:blip r:embed="rId2" cstate="print"/>
          <a:srcRect/>
          <a:stretch>
            <a:fillRect/>
          </a:stretch>
        </p:blipFill>
        <p:spPr bwMode="auto">
          <a:xfrm>
            <a:off x="2714612" y="2143116"/>
            <a:ext cx="4592444" cy="3571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diamond(in)">
                                      <p:cBhvr>
                                        <p:cTn id="13" dur="3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537192"/>
          </a:xfrm>
        </p:spPr>
        <p:txBody>
          <a:bodyPr>
            <a:normAutofit/>
          </a:bodyPr>
          <a:lstStyle/>
          <a:p>
            <a:pPr algn="ctr"/>
            <a:r>
              <a:rPr lang="ru-RU" sz="2000" b="0" i="1" dirty="0" smtClean="0">
                <a:solidFill>
                  <a:srgbClr val="C00000"/>
                </a:solidFill>
                <a:latin typeface="Comic Sans MS" pitchFamily="66" charset="0"/>
              </a:rPr>
              <a:t>Желаю счастья вам и вашим детям!!!</a:t>
            </a:r>
            <a:endParaRPr lang="ru-RU" sz="2000" b="0" i="1" dirty="0">
              <a:solidFill>
                <a:srgbClr val="C00000"/>
              </a:solidFill>
              <a:latin typeface="Comic Sans MS" pitchFamily="66" charset="0"/>
            </a:endParaRPr>
          </a:p>
        </p:txBody>
      </p:sp>
      <p:pic>
        <p:nvPicPr>
          <p:cNvPr id="1026" name="Picture 2" descr="C:\Users\Eddy\Desktop\абэвэгэдейка\55578145_Skoro_23_fevralya.jpg"/>
          <p:cNvPicPr>
            <a:picLocks noGrp="1" noChangeAspect="1" noChangeArrowheads="1"/>
          </p:cNvPicPr>
          <p:nvPr>
            <p:ph sz="half" idx="1"/>
          </p:nvPr>
        </p:nvPicPr>
        <p:blipFill>
          <a:blip r:embed="rId2" cstate="print"/>
          <a:srcRect/>
          <a:stretch>
            <a:fillRect/>
          </a:stretch>
        </p:blipFill>
        <p:spPr bwMode="auto">
          <a:xfrm>
            <a:off x="571472" y="1500174"/>
            <a:ext cx="3209925" cy="4649008"/>
          </a:xfrm>
          <a:prstGeom prst="round2DiagRect">
            <a:avLst>
              <a:gd name="adj1" fmla="val 16667"/>
              <a:gd name="adj2" fmla="val 0"/>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p:spPr>
      </p:pic>
      <p:pic>
        <p:nvPicPr>
          <p:cNvPr id="1027" name="Picture 3" descr="C:\Users\Eddy\Desktop\абэвэгэдейка\5c7c154a9af9.jpg"/>
          <p:cNvPicPr>
            <a:picLocks noGrp="1" noChangeAspect="1" noChangeArrowheads="1"/>
          </p:cNvPicPr>
          <p:nvPr>
            <p:ph sz="half" idx="2"/>
          </p:nvPr>
        </p:nvPicPr>
        <p:blipFill>
          <a:blip r:embed="rId3" cstate="print"/>
          <a:srcRect/>
          <a:stretch>
            <a:fillRect/>
          </a:stretch>
        </p:blipFill>
        <p:spPr bwMode="auto">
          <a:xfrm>
            <a:off x="4241601" y="1600200"/>
            <a:ext cx="3394472" cy="4525963"/>
          </a:xfrm>
          <a:prstGeom prst="round2DiagRect">
            <a:avLst>
              <a:gd name="adj1" fmla="val 16667"/>
              <a:gd name="adj2" fmla="val 0"/>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diamond(in)">
                                      <p:cBhvr>
                                        <p:cTn id="12" dur="20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3000" fill="hold"/>
                                        <p:tgtEl>
                                          <p:spTgt spid="2"/>
                                        </p:tgtEl>
                                        <p:attrNameLst>
                                          <p:attrName>ppt_x</p:attrName>
                                        </p:attrNameLst>
                                      </p:cBhvr>
                                      <p:tavLst>
                                        <p:tav tm="0">
                                          <p:val>
                                            <p:strVal val="0-#ppt_w/2"/>
                                          </p:val>
                                        </p:tav>
                                        <p:tav tm="100000">
                                          <p:val>
                                            <p:strVal val="#ppt_x"/>
                                          </p:val>
                                        </p:tav>
                                      </p:tavLst>
                                    </p:anim>
                                    <p:anim calcmode="lin" valueType="num">
                                      <p:cBhvr additive="base">
                                        <p:cTn id="18" dur="3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mph" presetSubtype="2" fill="hold" grpId="1" nodeType="clickEffect">
                                  <p:stCondLst>
                                    <p:cond delay="0"/>
                                  </p:stCondLst>
                                  <p:childTnLst>
                                    <p:anim to="1.5" calcmode="lin" valueType="num">
                                      <p:cBhvr override="childStyle">
                                        <p:cTn id="22" dur="3000" fill="hold"/>
                                        <p:tgtEl>
                                          <p:spTgt spid="2"/>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8" y="214290"/>
            <a:ext cx="3429000" cy="3357586"/>
          </a:xfrm>
        </p:spPr>
        <p:txBody>
          <a:bodyPr>
            <a:noAutofit/>
          </a:bodyPr>
          <a:lstStyle/>
          <a:p>
            <a:pPr algn="ctr"/>
            <a:r>
              <a:rPr lang="ru-RU" sz="1400" b="0" i="1" dirty="0" smtClean="0">
                <a:solidFill>
                  <a:srgbClr val="00B0F0"/>
                </a:solidFill>
                <a:latin typeface="Comic Sans MS" pitchFamily="66" charset="0"/>
              </a:rPr>
              <a:t>Есть Святая любовь - это </a:t>
            </a:r>
            <a:r>
              <a:rPr lang="ru-RU" sz="1800" b="0" i="1" dirty="0" smtClean="0">
                <a:solidFill>
                  <a:srgbClr val="FF0000"/>
                </a:solidFill>
                <a:latin typeface="Comic Sans MS" pitchFamily="66" charset="0"/>
              </a:rPr>
              <a:t>ДЕТИ! </a:t>
            </a:r>
            <a:r>
              <a:rPr lang="ru-RU" sz="1800" b="0" i="1" dirty="0" smtClean="0">
                <a:solidFill>
                  <a:srgbClr val="00B0F0"/>
                </a:solidFill>
                <a:latin typeface="Comic Sans MS" pitchFamily="66" charset="0"/>
              </a:rPr>
              <a:t/>
            </a:r>
            <a:br>
              <a:rPr lang="ru-RU" sz="1800" b="0" i="1" dirty="0" smtClean="0">
                <a:solidFill>
                  <a:srgbClr val="00B0F0"/>
                </a:solidFill>
                <a:latin typeface="Comic Sans MS" pitchFamily="66" charset="0"/>
              </a:rPr>
            </a:br>
            <a:r>
              <a:rPr lang="ru-RU" sz="1400" b="0" i="1" dirty="0" smtClean="0">
                <a:solidFill>
                  <a:srgbClr val="00B0F0"/>
                </a:solidFill>
                <a:latin typeface="Comic Sans MS" pitchFamily="66" charset="0"/>
              </a:rPr>
              <a:t>Сохрани, наш Господь их плечи, </a:t>
            </a:r>
            <a:br>
              <a:rPr lang="ru-RU" sz="1400" b="0" i="1" dirty="0" smtClean="0">
                <a:solidFill>
                  <a:srgbClr val="00B0F0"/>
                </a:solidFill>
                <a:latin typeface="Comic Sans MS" pitchFamily="66" charset="0"/>
              </a:rPr>
            </a:br>
            <a:r>
              <a:rPr lang="ru-RU" sz="1400" b="0" i="1" dirty="0" smtClean="0">
                <a:solidFill>
                  <a:srgbClr val="00B0F0"/>
                </a:solidFill>
                <a:latin typeface="Comic Sans MS" pitchFamily="66" charset="0"/>
              </a:rPr>
              <a:t>От ненужных невзгод, болезней, </a:t>
            </a:r>
            <a:br>
              <a:rPr lang="ru-RU" sz="1400" b="0" i="1" dirty="0" smtClean="0">
                <a:solidFill>
                  <a:srgbClr val="00B0F0"/>
                </a:solidFill>
                <a:latin typeface="Comic Sans MS" pitchFamily="66" charset="0"/>
              </a:rPr>
            </a:br>
            <a:r>
              <a:rPr lang="ru-RU" sz="1400" b="0" i="1" dirty="0" smtClean="0">
                <a:solidFill>
                  <a:srgbClr val="00B0F0"/>
                </a:solidFill>
                <a:latin typeface="Comic Sans MS" pitchFamily="66" charset="0"/>
              </a:rPr>
              <a:t>Сделай жизнь для детей интересней. </a:t>
            </a:r>
            <a:br>
              <a:rPr lang="ru-RU" sz="1400" b="0" i="1" dirty="0" smtClean="0">
                <a:solidFill>
                  <a:srgbClr val="00B0F0"/>
                </a:solidFill>
                <a:latin typeface="Comic Sans MS" pitchFamily="66" charset="0"/>
              </a:rPr>
            </a:br>
            <a:r>
              <a:rPr lang="ru-RU" sz="1400" b="0" i="1" dirty="0" smtClean="0">
                <a:solidFill>
                  <a:srgbClr val="00B0F0"/>
                </a:solidFill>
                <a:latin typeface="Comic Sans MS" pitchFamily="66" charset="0"/>
              </a:rPr>
              <a:t>Отведи беду, Матерь Божья, </a:t>
            </a:r>
            <a:br>
              <a:rPr lang="ru-RU" sz="1400" b="0" i="1" dirty="0" smtClean="0">
                <a:solidFill>
                  <a:srgbClr val="00B0F0"/>
                </a:solidFill>
                <a:latin typeface="Comic Sans MS" pitchFamily="66" charset="0"/>
              </a:rPr>
            </a:br>
            <a:r>
              <a:rPr lang="ru-RU" sz="1400" b="0" i="1" dirty="0" smtClean="0">
                <a:solidFill>
                  <a:srgbClr val="00B0F0"/>
                </a:solidFill>
                <a:latin typeface="Comic Sans MS" pitchFamily="66" charset="0"/>
              </a:rPr>
              <a:t>Светлый путь пошли, бездорожья</a:t>
            </a:r>
            <a:br>
              <a:rPr lang="ru-RU" sz="1400" b="0" i="1" dirty="0" smtClean="0">
                <a:solidFill>
                  <a:srgbClr val="00B0F0"/>
                </a:solidFill>
                <a:latin typeface="Comic Sans MS" pitchFamily="66" charset="0"/>
              </a:rPr>
            </a:br>
            <a:r>
              <a:rPr lang="ru-RU" sz="1400" b="0" i="1" dirty="0" smtClean="0">
                <a:solidFill>
                  <a:srgbClr val="00B0F0"/>
                </a:solidFill>
                <a:latin typeface="Comic Sans MS" pitchFamily="66" charset="0"/>
              </a:rPr>
              <a:t>Пусть останутся за горами, </a:t>
            </a:r>
            <a:br>
              <a:rPr lang="ru-RU" sz="1400" b="0" i="1" dirty="0" smtClean="0">
                <a:solidFill>
                  <a:srgbClr val="00B0F0"/>
                </a:solidFill>
                <a:latin typeface="Comic Sans MS" pitchFamily="66" charset="0"/>
              </a:rPr>
            </a:br>
            <a:r>
              <a:rPr lang="ru-RU" sz="1400" b="0" i="1" dirty="0" smtClean="0">
                <a:solidFill>
                  <a:srgbClr val="00B0F0"/>
                </a:solidFill>
                <a:latin typeface="Comic Sans MS" pitchFamily="66" charset="0"/>
              </a:rPr>
              <a:t>Небеса осыпают дарами. </a:t>
            </a:r>
            <a:br>
              <a:rPr lang="ru-RU" sz="1400" b="0" i="1" dirty="0" smtClean="0">
                <a:solidFill>
                  <a:srgbClr val="00B0F0"/>
                </a:solidFill>
                <a:latin typeface="Comic Sans MS" pitchFamily="66" charset="0"/>
              </a:rPr>
            </a:br>
            <a:r>
              <a:rPr lang="ru-RU" sz="1400" b="0" i="1" dirty="0" smtClean="0">
                <a:solidFill>
                  <a:srgbClr val="00B0F0"/>
                </a:solidFill>
                <a:latin typeface="Comic Sans MS" pitchFamily="66" charset="0"/>
              </a:rPr>
              <a:t>Светит солнце по жизни ярко, </a:t>
            </a:r>
            <a:br>
              <a:rPr lang="ru-RU" sz="1400" b="0" i="1" dirty="0" smtClean="0">
                <a:solidFill>
                  <a:srgbClr val="00B0F0"/>
                </a:solidFill>
                <a:latin typeface="Comic Sans MS" pitchFamily="66" charset="0"/>
              </a:rPr>
            </a:br>
            <a:r>
              <a:rPr lang="ru-RU" sz="1400" b="0" i="1" dirty="0" smtClean="0">
                <a:solidFill>
                  <a:srgbClr val="00B0F0"/>
                </a:solidFill>
                <a:latin typeface="Comic Sans MS" pitchFamily="66" charset="0"/>
              </a:rPr>
              <a:t>Звезды в небе, любовь подарком. </a:t>
            </a:r>
            <a:endParaRPr lang="ru-RU" sz="1400" b="0" i="1" dirty="0">
              <a:solidFill>
                <a:srgbClr val="00B0F0"/>
              </a:solidFill>
              <a:latin typeface="Comic Sans MS" pitchFamily="66" charset="0"/>
            </a:endParaRPr>
          </a:p>
        </p:txBody>
      </p:sp>
      <p:pic>
        <p:nvPicPr>
          <p:cNvPr id="6" name="Рисунок 5" descr="090278c87602.jpg"/>
          <p:cNvPicPr>
            <a:picLocks noGrp="1" noChangeAspect="1"/>
          </p:cNvPicPr>
          <p:nvPr>
            <p:ph type="pic" idx="1"/>
          </p:nvPr>
        </p:nvPicPr>
        <p:blipFill>
          <a:blip r:embed="rId2" cstate="print"/>
          <a:srcRect t="19" b="19"/>
          <a:stretch>
            <a:fillRect/>
          </a:stretch>
        </p:blipFill>
        <p:spPr>
          <a:prstGeom prst="round2DiagRect">
            <a:avLst>
              <a:gd name="adj1" fmla="val 16667"/>
              <a:gd name="adj2" fmla="val 0"/>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p:spPr>
      </p:pic>
      <p:pic>
        <p:nvPicPr>
          <p:cNvPr id="1026" name="Picture 2" descr="C:\Users\Eddy\Desktop\абэвэгэдейка\41.jpg"/>
          <p:cNvPicPr>
            <a:picLocks noChangeAspect="1" noChangeArrowheads="1"/>
          </p:cNvPicPr>
          <p:nvPr/>
        </p:nvPicPr>
        <p:blipFill>
          <a:blip r:embed="rId3" cstate="print"/>
          <a:srcRect/>
          <a:stretch>
            <a:fillRect/>
          </a:stretch>
        </p:blipFill>
        <p:spPr bwMode="auto">
          <a:xfrm>
            <a:off x="5357818" y="3714752"/>
            <a:ext cx="3429024" cy="3000396"/>
          </a:xfrm>
          <a:prstGeom prst="round2DiagRect">
            <a:avLst>
              <a:gd name="adj1" fmla="val 16667"/>
              <a:gd name="adj2" fmla="val 0"/>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0-#ppt_w/2"/>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additive="base">
                                        <p:cTn id="18" dur="2000" fill="hold"/>
                                        <p:tgtEl>
                                          <p:spTgt spid="1026"/>
                                        </p:tgtEl>
                                        <p:attrNameLst>
                                          <p:attrName>ppt_x</p:attrName>
                                        </p:attrNameLst>
                                      </p:cBhvr>
                                      <p:tavLst>
                                        <p:tav tm="0">
                                          <p:val>
                                            <p:strVal val="1+#ppt_w/2"/>
                                          </p:val>
                                        </p:tav>
                                        <p:tav tm="100000">
                                          <p:val>
                                            <p:strVal val="#ppt_x"/>
                                          </p:val>
                                        </p:tav>
                                      </p:tavLst>
                                    </p:anim>
                                    <p:anim calcmode="lin" valueType="num">
                                      <p:cBhvr additive="base">
                                        <p:cTn id="19" dur="20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i="1" dirty="0" smtClean="0">
                <a:solidFill>
                  <a:srgbClr val="FF0000"/>
                </a:solidFill>
                <a:latin typeface="Comic Sans MS" pitchFamily="66" charset="0"/>
              </a:rPr>
              <a:t>Дорогие родители!</a:t>
            </a:r>
            <a:br>
              <a:rPr lang="ru-RU" i="1" dirty="0" smtClean="0">
                <a:solidFill>
                  <a:srgbClr val="FF0000"/>
                </a:solidFill>
                <a:latin typeface="Comic Sans MS" pitchFamily="66" charset="0"/>
              </a:rPr>
            </a:br>
            <a:r>
              <a:rPr lang="ru-RU" sz="3100" i="1" dirty="0" smtClean="0">
                <a:solidFill>
                  <a:srgbClr val="FFC000"/>
                </a:solidFill>
                <a:latin typeface="Comic Sans MS" pitchFamily="66" charset="0"/>
              </a:rPr>
              <a:t>Посвящайте свое время детям !</a:t>
            </a:r>
            <a:endParaRPr lang="ru-RU" sz="3100" i="1" dirty="0">
              <a:solidFill>
                <a:srgbClr val="FFC000"/>
              </a:solidFill>
              <a:latin typeface="Comic Sans MS" pitchFamily="66" charset="0"/>
            </a:endParaRPr>
          </a:p>
        </p:txBody>
      </p:sp>
      <p:pic>
        <p:nvPicPr>
          <p:cNvPr id="3074" name="Picture 2" descr="C:\Users\Eddy\Desktop\абэвэгэдейка\3e6a2981e119.jpg"/>
          <p:cNvPicPr>
            <a:picLocks noGrp="1" noChangeAspect="1" noChangeArrowheads="1"/>
          </p:cNvPicPr>
          <p:nvPr>
            <p:ph sz="half" idx="1"/>
          </p:nvPr>
        </p:nvPicPr>
        <p:blipFill>
          <a:blip r:embed="rId2" cstate="print"/>
          <a:srcRect/>
          <a:stretch>
            <a:fillRect/>
          </a:stretch>
        </p:blipFill>
        <p:spPr bwMode="auto">
          <a:xfrm>
            <a:off x="285720" y="2000240"/>
            <a:ext cx="3692555" cy="4429156"/>
          </a:xfrm>
          <a:prstGeom prst="round2DiagRect">
            <a:avLst>
              <a:gd name="adj1" fmla="val 16667"/>
              <a:gd name="adj2" fmla="val 0"/>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p:spPr>
      </p:pic>
      <p:pic>
        <p:nvPicPr>
          <p:cNvPr id="3075" name="Picture 3" descr="C:\Users\Eddy\Desktop\абэвэгэдейка\0a07e8be8794c5910bee7f239e7559e1.jpg"/>
          <p:cNvPicPr>
            <a:picLocks noGrp="1" noChangeAspect="1" noChangeArrowheads="1"/>
          </p:cNvPicPr>
          <p:nvPr>
            <p:ph sz="half" idx="2"/>
          </p:nvPr>
        </p:nvPicPr>
        <p:blipFill>
          <a:blip r:embed="rId3" cstate="print"/>
          <a:srcRect/>
          <a:stretch>
            <a:fillRect/>
          </a:stretch>
        </p:blipFill>
        <p:spPr bwMode="auto">
          <a:xfrm>
            <a:off x="4377380" y="2000240"/>
            <a:ext cx="3122914" cy="4429156"/>
          </a:xfrm>
          <a:prstGeom prst="round2DiagRect">
            <a:avLst>
              <a:gd name="adj1" fmla="val 16667"/>
              <a:gd name="adj2" fmla="val 0"/>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2000" fill="hold"/>
                                        <p:tgtEl>
                                          <p:spTgt spid="3074"/>
                                        </p:tgtEl>
                                        <p:attrNameLst>
                                          <p:attrName>ppt_x</p:attrName>
                                        </p:attrNameLst>
                                      </p:cBhvr>
                                      <p:tavLst>
                                        <p:tav tm="0">
                                          <p:val>
                                            <p:strVal val="0-#ppt_w/2"/>
                                          </p:val>
                                        </p:tav>
                                        <p:tav tm="100000">
                                          <p:val>
                                            <p:strVal val="#ppt_x"/>
                                          </p:val>
                                        </p:tav>
                                      </p:tavLst>
                                    </p:anim>
                                    <p:anim calcmode="lin" valueType="num">
                                      <p:cBhvr additive="base">
                                        <p:cTn id="8" dur="2000" fill="hold"/>
                                        <p:tgtEl>
                                          <p:spTgt spid="30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2000" fill="hold"/>
                                        <p:tgtEl>
                                          <p:spTgt spid="3075"/>
                                        </p:tgtEl>
                                        <p:attrNameLst>
                                          <p:attrName>ppt_x</p:attrName>
                                        </p:attrNameLst>
                                      </p:cBhvr>
                                      <p:tavLst>
                                        <p:tav tm="0">
                                          <p:val>
                                            <p:strVal val="1+#ppt_w/2"/>
                                          </p:val>
                                        </p:tav>
                                        <p:tav tm="100000">
                                          <p:val>
                                            <p:strVal val="#ppt_x"/>
                                          </p:val>
                                        </p:tav>
                                      </p:tavLst>
                                    </p:anim>
                                    <p:anim calcmode="lin" valueType="num">
                                      <p:cBhvr additive="base">
                                        <p:cTn id="14" dur="2000" fill="hold"/>
                                        <p:tgtEl>
                                          <p:spTgt spid="307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amond(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428604"/>
            <a:ext cx="7242048" cy="1143000"/>
          </a:xfrm>
        </p:spPr>
        <p:txBody>
          <a:bodyPr>
            <a:normAutofit/>
          </a:bodyPr>
          <a:lstStyle/>
          <a:p>
            <a:pPr algn="ctr"/>
            <a:r>
              <a:rPr lang="ru-RU" sz="3600" dirty="0" smtClean="0">
                <a:solidFill>
                  <a:srgbClr val="00B0F0"/>
                </a:solidFill>
                <a:latin typeface="Comic Sans MS" pitchFamily="66" charset="0"/>
              </a:rPr>
              <a:t>Слушайте их! Давайте им советы! </a:t>
            </a:r>
            <a:endParaRPr lang="ru-RU" sz="3600" dirty="0">
              <a:solidFill>
                <a:srgbClr val="00B0F0"/>
              </a:solidFill>
              <a:latin typeface="Comic Sans MS" pitchFamily="66" charset="0"/>
            </a:endParaRPr>
          </a:p>
        </p:txBody>
      </p:sp>
      <p:pic>
        <p:nvPicPr>
          <p:cNvPr id="4098" name="Picture 2" descr="C:\Users\Eddy\Desktop\абэвэгэдейка\12535742_sunshinetop.jpg"/>
          <p:cNvPicPr>
            <a:picLocks noGrp="1" noChangeAspect="1" noChangeArrowheads="1"/>
          </p:cNvPicPr>
          <p:nvPr>
            <p:ph sz="quarter" idx="2"/>
          </p:nvPr>
        </p:nvPicPr>
        <p:blipFill>
          <a:blip r:embed="rId2" cstate="print"/>
          <a:srcRect/>
          <a:stretch>
            <a:fillRect/>
          </a:stretch>
        </p:blipFill>
        <p:spPr bwMode="auto">
          <a:xfrm flipH="1">
            <a:off x="181111" y="1857364"/>
            <a:ext cx="3622230" cy="4572032"/>
          </a:xfrm>
          <a:prstGeom prst="round2DiagRect">
            <a:avLst>
              <a:gd name="adj1" fmla="val 16667"/>
              <a:gd name="adj2" fmla="val 7325"/>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a:scene3d>
            <a:camera prst="orthographicFront"/>
            <a:lightRig rig="threePt" dir="t"/>
          </a:scene3d>
          <a:sp3d>
            <a:bevelT/>
          </a:sp3d>
        </p:spPr>
      </p:pic>
      <p:pic>
        <p:nvPicPr>
          <p:cNvPr id="4099" name="Picture 3" descr="C:\Users\Eddy\Desktop\абэвэгэдейка\d11.jpg"/>
          <p:cNvPicPr>
            <a:picLocks noGrp="1" noChangeAspect="1" noChangeArrowheads="1"/>
          </p:cNvPicPr>
          <p:nvPr>
            <p:ph sz="quarter" idx="4"/>
          </p:nvPr>
        </p:nvPicPr>
        <p:blipFill>
          <a:blip r:embed="rId3" cstate="print"/>
          <a:srcRect/>
          <a:stretch>
            <a:fillRect/>
          </a:stretch>
        </p:blipFill>
        <p:spPr bwMode="auto">
          <a:xfrm>
            <a:off x="4143372" y="1928802"/>
            <a:ext cx="3786214" cy="4500594"/>
          </a:xfrm>
          <a:prstGeom prst="round2DiagRect">
            <a:avLst>
              <a:gd name="adj1" fmla="val 16667"/>
              <a:gd name="adj2" fmla="val 0"/>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a:scene3d>
            <a:camera prst="orthographicFront"/>
            <a:lightRig rig="threePt" dir="t"/>
          </a:scene3d>
          <a:sp3d>
            <a:bevelT/>
          </a:sp3d>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2000" fill="hold"/>
                                        <p:tgtEl>
                                          <p:spTgt spid="4098"/>
                                        </p:tgtEl>
                                        <p:attrNameLst>
                                          <p:attrName>ppt_x</p:attrName>
                                        </p:attrNameLst>
                                      </p:cBhvr>
                                      <p:tavLst>
                                        <p:tav tm="0">
                                          <p:val>
                                            <p:strVal val="0-#ppt_w/2"/>
                                          </p:val>
                                        </p:tav>
                                        <p:tav tm="100000">
                                          <p:val>
                                            <p:strVal val="#ppt_x"/>
                                          </p:val>
                                        </p:tav>
                                      </p:tavLst>
                                    </p:anim>
                                    <p:anim calcmode="lin" valueType="num">
                                      <p:cBhvr additive="base">
                                        <p:cTn id="8" dur="2000" fill="hold"/>
                                        <p:tgtEl>
                                          <p:spTgt spid="409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anim calcmode="lin" valueType="num">
                                      <p:cBhvr additive="base">
                                        <p:cTn id="13" dur="2000" fill="hold"/>
                                        <p:tgtEl>
                                          <p:spTgt spid="4099"/>
                                        </p:tgtEl>
                                        <p:attrNameLst>
                                          <p:attrName>ppt_x</p:attrName>
                                        </p:attrNameLst>
                                      </p:cBhvr>
                                      <p:tavLst>
                                        <p:tav tm="0">
                                          <p:val>
                                            <p:strVal val="1+#ppt_w/2"/>
                                          </p:val>
                                        </p:tav>
                                        <p:tav tm="100000">
                                          <p:val>
                                            <p:strVal val="#ppt_x"/>
                                          </p:val>
                                        </p:tav>
                                      </p:tavLst>
                                    </p:anim>
                                    <p:anim calcmode="lin" valueType="num">
                                      <p:cBhvr additive="base">
                                        <p:cTn id="14" dur="2000" fill="hold"/>
                                        <p:tgtEl>
                                          <p:spTgt spid="409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amond(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465886"/>
          </a:xfrm>
        </p:spPr>
        <p:txBody>
          <a:bodyPr>
            <a:noAutofit/>
          </a:bodyPr>
          <a:lstStyle/>
          <a:p>
            <a:pPr algn="ctr"/>
            <a:r>
              <a:rPr lang="ru-RU" sz="2800" i="1" dirty="0" smtClean="0">
                <a:solidFill>
                  <a:srgbClr val="00B0F0"/>
                </a:solidFill>
                <a:latin typeface="Comic Sans MS" pitchFamily="66" charset="0"/>
              </a:rPr>
              <a:t>Не</a:t>
            </a:r>
            <a:r>
              <a:rPr lang="ru-RU" sz="2800" b="0" i="1" dirty="0" smtClean="0">
                <a:solidFill>
                  <a:srgbClr val="00B0F0"/>
                </a:solidFill>
                <a:latin typeface="Comic Sans MS" pitchFamily="66" charset="0"/>
              </a:rPr>
              <a:t> </a:t>
            </a:r>
            <a:r>
              <a:rPr lang="ru-RU" sz="2800" i="1" dirty="0" smtClean="0">
                <a:solidFill>
                  <a:srgbClr val="00B0F0"/>
                </a:solidFill>
                <a:latin typeface="Comic Sans MS" pitchFamily="66" charset="0"/>
              </a:rPr>
              <a:t>сравнивайте своего ребенка с другими детьми, любите его таким, какой он есть.</a:t>
            </a:r>
            <a:endParaRPr lang="ru-RU" sz="2800" i="1" dirty="0">
              <a:solidFill>
                <a:srgbClr val="00B0F0"/>
              </a:solidFill>
              <a:latin typeface="Comic Sans MS" pitchFamily="66" charset="0"/>
            </a:endParaRPr>
          </a:p>
        </p:txBody>
      </p:sp>
      <p:pic>
        <p:nvPicPr>
          <p:cNvPr id="5122" name="Picture 2" descr="C:\Users\Eddy\Desktop\абэвэгэдейка\WW164_Lyndia_BabyBlueEyes.jpg"/>
          <p:cNvPicPr>
            <a:picLocks noGrp="1" noChangeAspect="1" noChangeArrowheads="1"/>
          </p:cNvPicPr>
          <p:nvPr>
            <p:ph sz="half" idx="1"/>
          </p:nvPr>
        </p:nvPicPr>
        <p:blipFill>
          <a:blip r:embed="rId2" cstate="print"/>
          <a:srcRect/>
          <a:stretch>
            <a:fillRect/>
          </a:stretch>
        </p:blipFill>
        <p:spPr bwMode="auto">
          <a:xfrm>
            <a:off x="214282" y="2143116"/>
            <a:ext cx="3857652" cy="4286280"/>
          </a:xfrm>
          <a:prstGeom prst="round2DiagRect">
            <a:avLst>
              <a:gd name="adj1" fmla="val 16667"/>
              <a:gd name="adj2" fmla="val 0"/>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p:spPr>
      </p:pic>
      <p:pic>
        <p:nvPicPr>
          <p:cNvPr id="5123" name="Picture 3" descr="C:\Users\Eddy\Desktop\абэвэгэдейка\kid_005.jpg"/>
          <p:cNvPicPr>
            <a:picLocks noGrp="1" noChangeAspect="1" noChangeArrowheads="1"/>
          </p:cNvPicPr>
          <p:nvPr>
            <p:ph sz="half" idx="2"/>
          </p:nvPr>
        </p:nvPicPr>
        <p:blipFill>
          <a:blip r:embed="rId3" cstate="print"/>
          <a:srcRect/>
          <a:stretch>
            <a:fillRect/>
          </a:stretch>
        </p:blipFill>
        <p:spPr bwMode="auto">
          <a:xfrm>
            <a:off x="4286248" y="2143116"/>
            <a:ext cx="3714776" cy="4286280"/>
          </a:xfrm>
          <a:prstGeom prst="round2DiagRect">
            <a:avLst>
              <a:gd name="adj1" fmla="val 16667"/>
              <a:gd name="adj2" fmla="val 0"/>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amond(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diamond(in)">
                                      <p:cBhvr>
                                        <p:cTn id="12" dur="20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5389098" y="500042"/>
            <a:ext cx="3429000" cy="2714644"/>
          </a:xfrm>
        </p:spPr>
        <p:txBody>
          <a:bodyPr>
            <a:normAutofit/>
          </a:bodyPr>
          <a:lstStyle/>
          <a:p>
            <a:r>
              <a:rPr lang="ru-RU" sz="2600" b="1" i="1" dirty="0" smtClean="0">
                <a:solidFill>
                  <a:srgbClr val="7030A0"/>
                </a:solidFill>
                <a:latin typeface="Comic Sans MS" pitchFamily="66" charset="0"/>
              </a:rPr>
              <a:t>Будьте всегда хорошим примером для подражания. Демонстрируйте ребенку свою любовь!</a:t>
            </a:r>
            <a:endParaRPr lang="ru-RU" sz="2600" b="1" i="1" dirty="0">
              <a:solidFill>
                <a:srgbClr val="7030A0"/>
              </a:solidFill>
              <a:latin typeface="Comic Sans MS" pitchFamily="66" charset="0"/>
            </a:endParaRPr>
          </a:p>
        </p:txBody>
      </p:sp>
      <p:pic>
        <p:nvPicPr>
          <p:cNvPr id="6146" name="Picture 2" descr="C:\Users\Eddy\Desktop\абэвэгэдейка\bebek-opucugu.jpg"/>
          <p:cNvPicPr>
            <a:picLocks noGrp="1" noChangeAspect="1" noChangeArrowheads="1"/>
          </p:cNvPicPr>
          <p:nvPr>
            <p:ph type="pic" idx="1"/>
          </p:nvPr>
        </p:nvPicPr>
        <p:blipFill>
          <a:blip r:embed="rId2" cstate="print"/>
          <a:srcRect t="5817" b="5817"/>
          <a:stretch>
            <a:fillRect/>
          </a:stretch>
        </p:blipFill>
        <p:spPr bwMode="auto">
          <a:prstGeom prst="round2DiagRect">
            <a:avLst>
              <a:gd name="adj1" fmla="val 16667"/>
              <a:gd name="adj2" fmla="val 0"/>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p:spPr>
      </p:pic>
      <p:pic>
        <p:nvPicPr>
          <p:cNvPr id="6150" name="Picture 6" descr="C:\Users\Eddy\Desktop\абэвэгэдейка\48824409_e834eee59d84.jpg"/>
          <p:cNvPicPr>
            <a:picLocks noChangeAspect="1" noChangeArrowheads="1"/>
          </p:cNvPicPr>
          <p:nvPr/>
        </p:nvPicPr>
        <p:blipFill>
          <a:blip r:embed="rId3" cstate="print"/>
          <a:srcRect/>
          <a:stretch>
            <a:fillRect/>
          </a:stretch>
        </p:blipFill>
        <p:spPr bwMode="auto">
          <a:xfrm>
            <a:off x="5214942" y="3429000"/>
            <a:ext cx="3786214" cy="3143272"/>
          </a:xfrm>
          <a:prstGeom prst="round2DiagRect">
            <a:avLst>
              <a:gd name="adj1" fmla="val 16667"/>
              <a:gd name="adj2" fmla="val 0"/>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2000" fill="hold"/>
                                        <p:tgtEl>
                                          <p:spTgt spid="6146"/>
                                        </p:tgtEl>
                                        <p:attrNameLst>
                                          <p:attrName>ppt_x</p:attrName>
                                        </p:attrNameLst>
                                      </p:cBhvr>
                                      <p:tavLst>
                                        <p:tav tm="0">
                                          <p:val>
                                            <p:strVal val="0-#ppt_w/2"/>
                                          </p:val>
                                        </p:tav>
                                        <p:tav tm="100000">
                                          <p:val>
                                            <p:strVal val="#ppt_x"/>
                                          </p:val>
                                        </p:tav>
                                      </p:tavLst>
                                    </p:anim>
                                    <p:anim calcmode="lin" valueType="num">
                                      <p:cBhvr additive="base">
                                        <p:cTn id="8" dur="2000" fill="hold"/>
                                        <p:tgtEl>
                                          <p:spTgt spid="614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6150"/>
                                        </p:tgtEl>
                                        <p:attrNameLst>
                                          <p:attrName>style.visibility</p:attrName>
                                        </p:attrNameLst>
                                      </p:cBhvr>
                                      <p:to>
                                        <p:strVal val="visible"/>
                                      </p:to>
                                    </p:set>
                                    <p:animEffect transition="in" filter="diamond(in)">
                                      <p:cBhvr>
                                        <p:cTn id="13" dur="2000"/>
                                        <p:tgtEl>
                                          <p:spTgt spid="6150"/>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diamond(in)">
                                      <p:cBhvr>
                                        <p:cTn id="18"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394448"/>
          </a:xfrm>
        </p:spPr>
        <p:txBody>
          <a:bodyPr>
            <a:noAutofit/>
          </a:bodyPr>
          <a:lstStyle/>
          <a:p>
            <a:pPr algn="ctr"/>
            <a:r>
              <a:rPr lang="ru-RU" sz="2400" b="0" i="1" dirty="0" smtClean="0">
                <a:solidFill>
                  <a:srgbClr val="0070C0"/>
                </a:solidFill>
                <a:latin typeface="Comic Sans MS" pitchFamily="66" charset="0"/>
              </a:rPr>
              <a:t>Сопереживайте  вместе с ним! Делите их радости и печали. Станьте для них настоящим другом, не забывая при этом вашу власть как родителей!</a:t>
            </a:r>
            <a:endParaRPr lang="ru-RU" sz="2400" b="0" i="1" dirty="0">
              <a:solidFill>
                <a:srgbClr val="0070C0"/>
              </a:solidFill>
              <a:latin typeface="Comic Sans MS" pitchFamily="66" charset="0"/>
            </a:endParaRPr>
          </a:p>
        </p:txBody>
      </p:sp>
      <p:pic>
        <p:nvPicPr>
          <p:cNvPr id="7170" name="Picture 2" descr="C:\Users\Eddy\Desktop\абэвэгэдейка\54933706.jpg"/>
          <p:cNvPicPr>
            <a:picLocks noGrp="1" noChangeAspect="1" noChangeArrowheads="1"/>
          </p:cNvPicPr>
          <p:nvPr>
            <p:ph sz="half" idx="1"/>
          </p:nvPr>
        </p:nvPicPr>
        <p:blipFill>
          <a:blip r:embed="rId2" cstate="print"/>
          <a:srcRect/>
          <a:stretch>
            <a:fillRect/>
          </a:stretch>
        </p:blipFill>
        <p:spPr bwMode="auto">
          <a:xfrm>
            <a:off x="285720" y="1928802"/>
            <a:ext cx="3692555" cy="4143404"/>
          </a:xfrm>
          <a:prstGeom prst="round2DiagRect">
            <a:avLst>
              <a:gd name="adj1" fmla="val 16667"/>
              <a:gd name="adj2" fmla="val 0"/>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p:spPr>
      </p:pic>
      <p:pic>
        <p:nvPicPr>
          <p:cNvPr id="7171" name="Picture 3" descr="C:\Users\Eddy\Desktop\абэвэгэдейка\1260431004_fop-9valerietaborsmith-harpless.jpg"/>
          <p:cNvPicPr>
            <a:picLocks noGrp="1" noChangeAspect="1" noChangeArrowheads="1"/>
          </p:cNvPicPr>
          <p:nvPr>
            <p:ph sz="half" idx="2"/>
          </p:nvPr>
        </p:nvPicPr>
        <p:blipFill>
          <a:blip r:embed="rId3" cstate="print"/>
          <a:srcRect/>
          <a:stretch>
            <a:fillRect/>
          </a:stretch>
        </p:blipFill>
        <p:spPr bwMode="auto">
          <a:xfrm>
            <a:off x="4214810" y="1857364"/>
            <a:ext cx="3608410" cy="4214842"/>
          </a:xfrm>
          <a:prstGeom prst="round2DiagRect">
            <a:avLst>
              <a:gd name="adj1" fmla="val 16667"/>
              <a:gd name="adj2" fmla="val 0"/>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2000" fill="hold"/>
                                        <p:tgtEl>
                                          <p:spTgt spid="7170"/>
                                        </p:tgtEl>
                                        <p:attrNameLst>
                                          <p:attrName>ppt_x</p:attrName>
                                        </p:attrNameLst>
                                      </p:cBhvr>
                                      <p:tavLst>
                                        <p:tav tm="0">
                                          <p:val>
                                            <p:strVal val="0-#ppt_w/2"/>
                                          </p:val>
                                        </p:tav>
                                        <p:tav tm="100000">
                                          <p:val>
                                            <p:strVal val="#ppt_x"/>
                                          </p:val>
                                        </p:tav>
                                      </p:tavLst>
                                    </p:anim>
                                    <p:anim calcmode="lin" valueType="num">
                                      <p:cBhvr additive="base">
                                        <p:cTn id="8" dur="2000" fill="hold"/>
                                        <p:tgtEl>
                                          <p:spTgt spid="717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7171"/>
                                        </p:tgtEl>
                                        <p:attrNameLst>
                                          <p:attrName>style.visibility</p:attrName>
                                        </p:attrNameLst>
                                      </p:cBhvr>
                                      <p:to>
                                        <p:strVal val="visible"/>
                                      </p:to>
                                    </p:set>
                                    <p:anim calcmode="lin" valueType="num">
                                      <p:cBhvr additive="base">
                                        <p:cTn id="13" dur="2000" fill="hold"/>
                                        <p:tgtEl>
                                          <p:spTgt spid="7171"/>
                                        </p:tgtEl>
                                        <p:attrNameLst>
                                          <p:attrName>ppt_x</p:attrName>
                                        </p:attrNameLst>
                                      </p:cBhvr>
                                      <p:tavLst>
                                        <p:tav tm="0">
                                          <p:val>
                                            <p:strVal val="1+#ppt_w/2"/>
                                          </p:val>
                                        </p:tav>
                                        <p:tav tm="100000">
                                          <p:val>
                                            <p:strVal val="#ppt_x"/>
                                          </p:val>
                                        </p:tav>
                                      </p:tavLst>
                                    </p:anim>
                                    <p:anim calcmode="lin" valueType="num">
                                      <p:cBhvr additive="base">
                                        <p:cTn id="14" dur="2000" fill="hold"/>
                                        <p:tgtEl>
                                          <p:spTgt spid="717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amond(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7242048" cy="1643074"/>
          </a:xfrm>
        </p:spPr>
        <p:txBody>
          <a:bodyPr>
            <a:noAutofit/>
          </a:bodyPr>
          <a:lstStyle/>
          <a:p>
            <a:pPr algn="ctr"/>
            <a:r>
              <a:rPr lang="ru-RU" sz="2000" b="0" i="1" dirty="0" smtClean="0">
                <a:solidFill>
                  <a:srgbClr val="FF0000"/>
                </a:solidFill>
                <a:latin typeface="Comic Sans MS" pitchFamily="66" charset="0"/>
              </a:rPr>
              <a:t>Самое   важное, что надо  запомнить родителям,  сколько  бы  у вас  ни  было  детей,- каждый  ваш ребенок – единственный  и достоин  уникального  отношения  к себе  как к  личности.</a:t>
            </a:r>
            <a:endParaRPr lang="ru-RU" sz="2000" b="0" i="1" dirty="0">
              <a:solidFill>
                <a:srgbClr val="FF0000"/>
              </a:solidFill>
              <a:latin typeface="Comic Sans MS" pitchFamily="66" charset="0"/>
            </a:endParaRPr>
          </a:p>
        </p:txBody>
      </p:sp>
      <p:pic>
        <p:nvPicPr>
          <p:cNvPr id="8194" name="Picture 2" descr="C:\Users\Eddy\Desktop\абэвэгэдейка\1257424979_355.jpg"/>
          <p:cNvPicPr>
            <a:picLocks noGrp="1" noChangeAspect="1" noChangeArrowheads="1"/>
          </p:cNvPicPr>
          <p:nvPr>
            <p:ph sz="half" idx="1"/>
          </p:nvPr>
        </p:nvPicPr>
        <p:blipFill>
          <a:blip r:embed="rId2" cstate="print"/>
          <a:srcRect/>
          <a:stretch>
            <a:fillRect/>
          </a:stretch>
        </p:blipFill>
        <p:spPr bwMode="auto">
          <a:xfrm>
            <a:off x="428597" y="2000240"/>
            <a:ext cx="3297796" cy="4572032"/>
          </a:xfrm>
          <a:prstGeom prst="round2DiagRect">
            <a:avLst>
              <a:gd name="adj1" fmla="val 16667"/>
              <a:gd name="adj2" fmla="val 0"/>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p:spPr>
      </p:pic>
      <p:pic>
        <p:nvPicPr>
          <p:cNvPr id="8195" name="Picture 3" descr="C:\Users\Eddy\Desktop\абэвэгэдейка\f32d1cc5fac2.jpg"/>
          <p:cNvPicPr>
            <a:picLocks noGrp="1" noChangeAspect="1" noChangeArrowheads="1"/>
          </p:cNvPicPr>
          <p:nvPr>
            <p:ph sz="half" idx="2"/>
          </p:nvPr>
        </p:nvPicPr>
        <p:blipFill>
          <a:blip r:embed="rId3" cstate="print"/>
          <a:srcRect/>
          <a:stretch>
            <a:fillRect/>
          </a:stretch>
        </p:blipFill>
        <p:spPr bwMode="auto">
          <a:xfrm>
            <a:off x="4000496" y="2285992"/>
            <a:ext cx="4000528" cy="3786214"/>
          </a:xfrm>
          <a:prstGeom prst="round2DiagRect">
            <a:avLst>
              <a:gd name="adj1" fmla="val 16667"/>
              <a:gd name="adj2" fmla="val 0"/>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2000" fill="hold"/>
                                        <p:tgtEl>
                                          <p:spTgt spid="8194"/>
                                        </p:tgtEl>
                                        <p:attrNameLst>
                                          <p:attrName>ppt_x</p:attrName>
                                        </p:attrNameLst>
                                      </p:cBhvr>
                                      <p:tavLst>
                                        <p:tav tm="0">
                                          <p:val>
                                            <p:strVal val="0-#ppt_w/2"/>
                                          </p:val>
                                        </p:tav>
                                        <p:tav tm="100000">
                                          <p:val>
                                            <p:strVal val="#ppt_x"/>
                                          </p:val>
                                        </p:tav>
                                      </p:tavLst>
                                    </p:anim>
                                    <p:anim calcmode="lin" valueType="num">
                                      <p:cBhvr additive="base">
                                        <p:cTn id="8" dur="2000" fill="hold"/>
                                        <p:tgtEl>
                                          <p:spTgt spid="819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8195"/>
                                        </p:tgtEl>
                                        <p:attrNameLst>
                                          <p:attrName>style.visibility</p:attrName>
                                        </p:attrNameLst>
                                      </p:cBhvr>
                                      <p:to>
                                        <p:strVal val="visible"/>
                                      </p:to>
                                    </p:set>
                                    <p:anim calcmode="lin" valueType="num">
                                      <p:cBhvr additive="base">
                                        <p:cTn id="13" dur="2000" fill="hold"/>
                                        <p:tgtEl>
                                          <p:spTgt spid="8195"/>
                                        </p:tgtEl>
                                        <p:attrNameLst>
                                          <p:attrName>ppt_x</p:attrName>
                                        </p:attrNameLst>
                                      </p:cBhvr>
                                      <p:tavLst>
                                        <p:tav tm="0">
                                          <p:val>
                                            <p:strVal val="1+#ppt_w/2"/>
                                          </p:val>
                                        </p:tav>
                                        <p:tav tm="100000">
                                          <p:val>
                                            <p:strVal val="#ppt_x"/>
                                          </p:val>
                                        </p:tav>
                                      </p:tavLst>
                                    </p:anim>
                                    <p:anim calcmode="lin" valueType="num">
                                      <p:cBhvr additive="base">
                                        <p:cTn id="14" dur="2000" fill="hold"/>
                                        <p:tgtEl>
                                          <p:spTgt spid="819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amond(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29256" y="142852"/>
            <a:ext cx="3429000" cy="7215238"/>
          </a:xfrm>
        </p:spPr>
        <p:txBody>
          <a:bodyPr>
            <a:noAutofit/>
          </a:bodyPr>
          <a:lstStyle/>
          <a:p>
            <a:r>
              <a:rPr lang="ru-RU" sz="2400" b="0" i="1" dirty="0" smtClean="0">
                <a:solidFill>
                  <a:srgbClr val="00B0F0"/>
                </a:solidFill>
                <a:latin typeface="Comic Sans MS" pitchFamily="66" charset="0"/>
              </a:rPr>
              <a:t>Наслаждайтесь каждой минутой проведенной ,</a:t>
            </a:r>
            <a:br>
              <a:rPr lang="ru-RU" sz="2400" b="0" i="1" dirty="0" smtClean="0">
                <a:solidFill>
                  <a:srgbClr val="00B0F0"/>
                </a:solidFill>
                <a:latin typeface="Comic Sans MS" pitchFamily="66" charset="0"/>
              </a:rPr>
            </a:br>
            <a:r>
              <a:rPr lang="ru-RU" sz="2400" b="0" i="1" dirty="0" smtClean="0">
                <a:solidFill>
                  <a:srgbClr val="00B0F0"/>
                </a:solidFill>
                <a:latin typeface="Comic Sans MS" pitchFamily="66" charset="0"/>
              </a:rPr>
              <a:t> со своим ребенком, говорите с ним, обнимайте его и тогда в старости вам и в голову не придет, что вам чего- то не додали</a:t>
            </a:r>
            <a:br>
              <a:rPr lang="ru-RU" sz="2400" b="0" i="1" dirty="0" smtClean="0">
                <a:solidFill>
                  <a:srgbClr val="00B0F0"/>
                </a:solidFill>
                <a:latin typeface="Comic Sans MS" pitchFamily="66" charset="0"/>
              </a:rPr>
            </a:br>
            <a:r>
              <a:rPr lang="ru-RU" sz="2400" b="0" i="1" dirty="0" smtClean="0">
                <a:latin typeface="Comic Sans MS" pitchFamily="66" charset="0"/>
              </a:rPr>
              <a:t/>
            </a:r>
            <a:br>
              <a:rPr lang="ru-RU" sz="2400" b="0" i="1" dirty="0" smtClean="0">
                <a:latin typeface="Comic Sans MS" pitchFamily="66" charset="0"/>
              </a:rPr>
            </a:br>
            <a:r>
              <a:rPr lang="ru-RU" sz="2400" b="0" i="1" dirty="0" smtClean="0">
                <a:latin typeface="Comic Sans MS" pitchFamily="66" charset="0"/>
              </a:rPr>
              <a:t/>
            </a:r>
            <a:br>
              <a:rPr lang="ru-RU" sz="2400" b="0" i="1" dirty="0" smtClean="0">
                <a:latin typeface="Comic Sans MS" pitchFamily="66" charset="0"/>
              </a:rPr>
            </a:br>
            <a:r>
              <a:rPr lang="ru-RU" sz="2400" b="0" i="1" dirty="0" smtClean="0">
                <a:latin typeface="Comic Sans MS" pitchFamily="66" charset="0"/>
              </a:rPr>
              <a:t/>
            </a:r>
            <a:br>
              <a:rPr lang="ru-RU" sz="2400" b="0" i="1" dirty="0" smtClean="0">
                <a:latin typeface="Comic Sans MS" pitchFamily="66" charset="0"/>
              </a:rPr>
            </a:br>
            <a:r>
              <a:rPr lang="ru-RU" sz="2400" b="0" i="1" dirty="0" smtClean="0">
                <a:latin typeface="Comic Sans MS" pitchFamily="66" charset="0"/>
              </a:rPr>
              <a:t/>
            </a:r>
            <a:br>
              <a:rPr lang="ru-RU" sz="2400" b="0" i="1" dirty="0" smtClean="0">
                <a:latin typeface="Comic Sans MS" pitchFamily="66" charset="0"/>
              </a:rPr>
            </a:br>
            <a:r>
              <a:rPr lang="ru-RU" sz="2400" b="0" i="1" dirty="0" smtClean="0">
                <a:latin typeface="Comic Sans MS" pitchFamily="66" charset="0"/>
              </a:rPr>
              <a:t/>
            </a:r>
            <a:br>
              <a:rPr lang="ru-RU" sz="2400" b="0" i="1" dirty="0" smtClean="0">
                <a:latin typeface="Comic Sans MS" pitchFamily="66" charset="0"/>
              </a:rPr>
            </a:br>
            <a:r>
              <a:rPr lang="ru-RU" sz="2400" b="0" i="1" dirty="0" smtClean="0">
                <a:latin typeface="Comic Sans MS" pitchFamily="66" charset="0"/>
              </a:rPr>
              <a:t/>
            </a:r>
            <a:br>
              <a:rPr lang="ru-RU" sz="2400" b="0" i="1" dirty="0" smtClean="0">
                <a:latin typeface="Comic Sans MS" pitchFamily="66" charset="0"/>
              </a:rPr>
            </a:br>
            <a:endParaRPr lang="ru-RU" sz="2400" dirty="0"/>
          </a:p>
        </p:txBody>
      </p:sp>
      <p:pic>
        <p:nvPicPr>
          <p:cNvPr id="1026" name="Picture 2" descr="C:\Users\Eddy\Desktop\абэвэгэдейка\children-cosmetics-2.jpg"/>
          <p:cNvPicPr>
            <a:picLocks noGrp="1" noChangeAspect="1" noChangeArrowheads="1"/>
          </p:cNvPicPr>
          <p:nvPr>
            <p:ph type="pic" idx="1"/>
          </p:nvPr>
        </p:nvPicPr>
        <p:blipFill>
          <a:blip r:embed="rId2" cstate="print"/>
          <a:srcRect l="16862" r="16862"/>
          <a:stretch>
            <a:fillRect/>
          </a:stretch>
        </p:blipFill>
        <p:spPr bwMode="auto">
          <a:prstGeom prst="round2DiagRect">
            <a:avLst>
              <a:gd name="adj1" fmla="val 16667"/>
              <a:gd name="adj2" fmla="val 0"/>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2000" fill="hold"/>
                                        <p:tgtEl>
                                          <p:spTgt spid="1026"/>
                                        </p:tgtEl>
                                        <p:attrNameLst>
                                          <p:attrName>ppt_x</p:attrName>
                                        </p:attrNameLst>
                                      </p:cBhvr>
                                      <p:tavLst>
                                        <p:tav tm="0">
                                          <p:val>
                                            <p:strVal val="0-#ppt_w/2"/>
                                          </p:val>
                                        </p:tav>
                                        <p:tav tm="100000">
                                          <p:val>
                                            <p:strVal val="#ppt_x"/>
                                          </p:val>
                                        </p:tav>
                                      </p:tavLst>
                                    </p:anim>
                                    <p:anim calcmode="lin" valueType="num">
                                      <p:cBhvr additive="base">
                                        <p:cTn id="8" dur="20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380</TotalTime>
  <Words>139</Words>
  <Application>Microsoft Office PowerPoint</Application>
  <PresentationFormat>Экран (4:3)</PresentationFormat>
  <Paragraphs>14</Paragraphs>
  <Slides>12</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Изящная</vt:lpstr>
      <vt:lpstr>1 июня</vt:lpstr>
      <vt:lpstr>Есть Святая любовь - это ДЕТИ!  Сохрани, наш Господь их плечи,  От ненужных невзгод, болезней,  Сделай жизнь для детей интересней.  Отведи беду, Матерь Божья,  Светлый путь пошли, бездорожья Пусть останутся за горами,  Небеса осыпают дарами.  Светит солнце по жизни ярко,  Звезды в небе, любовь подарком. </vt:lpstr>
      <vt:lpstr>Дорогие родители! Посвящайте свое время детям !</vt:lpstr>
      <vt:lpstr>Слушайте их! Давайте им советы! </vt:lpstr>
      <vt:lpstr>Не сравнивайте своего ребенка с другими детьми, любите его таким, какой он есть.</vt:lpstr>
      <vt:lpstr>Слайд 6</vt:lpstr>
      <vt:lpstr>Сопереживайте  вместе с ним! Делите их радости и печали. Станьте для них настоящим другом, не забывая при этом вашу власть как родителей!</vt:lpstr>
      <vt:lpstr>Самое   важное, что надо  запомнить родителям,  сколько  бы  у вас  ни  было  детей,- каждый  ваш ребенок – единственный  и достоин  уникального  отношения  к себе  как к  личности.</vt:lpstr>
      <vt:lpstr>Наслаждайтесь каждой минутой проведенной ,  со своим ребенком, говорите с ним, обнимайте его и тогда в старости вам и в голову не придет, что вам чего- то не додали       </vt:lpstr>
      <vt:lpstr>В жизни можно быть счастливым по- разному, но настоящее счастье нам дают наши ДЕТИ!</vt:lpstr>
      <vt:lpstr> </vt:lpstr>
      <vt:lpstr>Желаю счастья вам и вашим детям!!!</vt:lpstr>
    </vt:vector>
  </TitlesOfParts>
  <Company>CtrlSoft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июня- День Защиты Детей</dc:title>
  <dc:creator>Eddy</dc:creator>
  <cp:lastModifiedBy>Eddy</cp:lastModifiedBy>
  <cp:revision>46</cp:revision>
  <dcterms:created xsi:type="dcterms:W3CDTF">2010-05-05T19:42:28Z</dcterms:created>
  <dcterms:modified xsi:type="dcterms:W3CDTF">2011-12-06T19:42:08Z</dcterms:modified>
</cp:coreProperties>
</file>