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6" r:id="rId2"/>
    <p:sldId id="259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0" r:id="rId14"/>
    <p:sldId id="275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15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E9BB8-B90E-48F7-9725-1569490E839B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4383F-1B39-4B9C-B185-612DB0ACD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40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4383F-1B39-4B9C-B185-612DB0ACDC5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2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1FE7-655D-4EB6-8A48-7DEB6DE4AF58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5E63-EEA5-48CC-B8BC-08427A0AA03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1FE7-655D-4EB6-8A48-7DEB6DE4AF58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5E63-EEA5-48CC-B8BC-08427A0AA0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1FE7-655D-4EB6-8A48-7DEB6DE4AF58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5E63-EEA5-48CC-B8BC-08427A0AA0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1FE7-655D-4EB6-8A48-7DEB6DE4AF58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5E63-EEA5-48CC-B8BC-08427A0AA0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1FE7-655D-4EB6-8A48-7DEB6DE4AF58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5E63-EEA5-48CC-B8BC-08427A0AA03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1FE7-655D-4EB6-8A48-7DEB6DE4AF58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5E63-EEA5-48CC-B8BC-08427A0AA0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1FE7-655D-4EB6-8A48-7DEB6DE4AF58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5E63-EEA5-48CC-B8BC-08427A0AA0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1FE7-655D-4EB6-8A48-7DEB6DE4AF58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5E63-EEA5-48CC-B8BC-08427A0AA0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1FE7-655D-4EB6-8A48-7DEB6DE4AF58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5E63-EEA5-48CC-B8BC-08427A0AA0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1FE7-655D-4EB6-8A48-7DEB6DE4AF58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5E63-EEA5-48CC-B8BC-08427A0AA0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1FE7-655D-4EB6-8A48-7DEB6DE4AF58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9A5E63-EEA5-48CC-B8BC-08427A0AA03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281FE7-655D-4EB6-8A48-7DEB6DE4AF58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9A5E63-EEA5-48CC-B8BC-08427A0AA03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476672"/>
            <a:ext cx="4257458" cy="314327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Impact" pitchFamily="34" charset="0"/>
              </a:rPr>
              <a:t>Проект создания </a:t>
            </a:r>
            <a:r>
              <a:rPr lang="ru-RU" sz="4400" dirty="0" smtClean="0">
                <a:latin typeface="Impact" pitchFamily="34" charset="0"/>
              </a:rPr>
              <a:t> уголк</a:t>
            </a:r>
            <a:r>
              <a:rPr lang="ru-RU" sz="4400" dirty="0" smtClean="0">
                <a:latin typeface="Impact" pitchFamily="34" charset="0"/>
              </a:rPr>
              <a:t>а православной культуры</a:t>
            </a:r>
            <a:r>
              <a:rPr lang="ru-RU" sz="4400" dirty="0" smtClean="0">
                <a:latin typeface="Impact" pitchFamily="34" charset="0"/>
              </a:rPr>
              <a:t> </a:t>
            </a:r>
            <a:r>
              <a:rPr lang="ru-RU" sz="4400" dirty="0" smtClean="0">
                <a:latin typeface="Impact" pitchFamily="34" charset="0"/>
              </a:rPr>
              <a:t>в ДОУ</a:t>
            </a:r>
            <a:endParaRPr lang="ru-RU" sz="4400" dirty="0"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4500570"/>
            <a:ext cx="5072066" cy="128355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                                 Выполнила</a:t>
            </a:r>
            <a:r>
              <a:rPr lang="ru-RU" dirty="0" smtClean="0"/>
              <a:t>: </a:t>
            </a:r>
            <a:r>
              <a:rPr lang="ru-RU" dirty="0" err="1" smtClean="0"/>
              <a:t>Чичов</a:t>
            </a:r>
            <a:r>
              <a:rPr lang="ru-RU" dirty="0" smtClean="0"/>
              <a:t> Е.И.</a:t>
            </a:r>
            <a:endParaRPr lang="ru-RU" dirty="0" smtClean="0"/>
          </a:p>
          <a:p>
            <a:pPr algn="just"/>
            <a:r>
              <a:rPr lang="ru-RU" dirty="0" smtClean="0"/>
              <a:t>                                 </a:t>
            </a:r>
            <a:r>
              <a:rPr lang="ru-RU" dirty="0" smtClean="0"/>
              <a:t>воспитатель </a:t>
            </a:r>
            <a:endParaRPr lang="ru-RU" dirty="0" smtClean="0"/>
          </a:p>
          <a:p>
            <a:pPr algn="just"/>
            <a:r>
              <a:rPr lang="ru-RU" dirty="0" smtClean="0"/>
              <a:t>                                 МДОУ«ЦРР – детский</a:t>
            </a:r>
          </a:p>
          <a:p>
            <a:pPr algn="just"/>
            <a:r>
              <a:rPr lang="ru-RU" dirty="0" smtClean="0"/>
              <a:t>                                 сад № 2»</a:t>
            </a:r>
          </a:p>
          <a:p>
            <a:pPr algn="l"/>
            <a:r>
              <a:rPr lang="ru-RU" dirty="0" smtClean="0"/>
              <a:t>                                 п.Вейделевка</a:t>
            </a:r>
            <a:endParaRPr lang="ru-RU" dirty="0"/>
          </a:p>
        </p:txBody>
      </p:sp>
      <p:pic>
        <p:nvPicPr>
          <p:cNvPr id="1026" name="Picture 2" descr="F:\Фото Прав\268_002159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3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9864" y="0"/>
            <a:ext cx="8229600" cy="60388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Систематически </a:t>
            </a:r>
            <a:r>
              <a:rPr lang="ru-RU" dirty="0" smtClean="0"/>
              <a:t>в комнате </a:t>
            </a:r>
            <a:r>
              <a:rPr lang="ru-RU" dirty="0" smtClean="0"/>
              <a:t>можно организовать выставки </a:t>
            </a:r>
            <a:r>
              <a:rPr lang="ru-RU" dirty="0" smtClean="0"/>
              <a:t>детского творчества на темы православной культуры. </a:t>
            </a:r>
          </a:p>
          <a:p>
            <a:endParaRPr lang="ru-RU" dirty="0"/>
          </a:p>
        </p:txBody>
      </p:sp>
      <p:pic>
        <p:nvPicPr>
          <p:cNvPr id="4098" name="Picture 2" descr="F:\Фото Прав\dom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844824"/>
            <a:ext cx="4464496" cy="3345972"/>
          </a:xfrm>
          <a:prstGeom prst="rect">
            <a:avLst/>
          </a:prstGeom>
          <a:noFill/>
        </p:spPr>
      </p:pic>
      <p:pic>
        <p:nvPicPr>
          <p:cNvPr id="4099" name="Picture 3" descr="F:\Фото Прав\наша церковь\img_43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980728"/>
            <a:ext cx="4018947" cy="53645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645" y="116632"/>
            <a:ext cx="8229600" cy="998984"/>
          </a:xfrm>
        </p:spPr>
        <p:txBody>
          <a:bodyPr>
            <a:normAutofit fontScale="90000"/>
          </a:bodyPr>
          <a:lstStyle/>
          <a:p>
            <a:r>
              <a:rPr lang="ru-RU" sz="7200" dirty="0" smtClean="0"/>
              <a:t>Работа с родителями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3485" y="1090424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Для </a:t>
            </a:r>
            <a:r>
              <a:rPr lang="ru-RU" sz="2000" dirty="0" smtClean="0"/>
              <a:t>родителей мы можем оформить православные </a:t>
            </a:r>
            <a:r>
              <a:rPr lang="ru-RU" sz="2000" dirty="0" smtClean="0"/>
              <a:t>уголки </a:t>
            </a:r>
            <a:r>
              <a:rPr lang="ru-RU" sz="2000" dirty="0" smtClean="0"/>
              <a:t>в</a:t>
            </a:r>
          </a:p>
          <a:p>
            <a:pPr>
              <a:buNone/>
            </a:pPr>
            <a:r>
              <a:rPr lang="ru-RU" sz="2000" dirty="0" smtClean="0"/>
              <a:t>приемных</a:t>
            </a:r>
            <a:r>
              <a:rPr lang="ru-RU" sz="2000" dirty="0" smtClean="0"/>
              <a:t>, включающие информацию о православных праздниках </a:t>
            </a:r>
            <a:r>
              <a:rPr lang="ru-RU" sz="2000" dirty="0" smtClean="0"/>
              <a:t>и</a:t>
            </a:r>
          </a:p>
          <a:p>
            <a:pPr>
              <a:buNone/>
            </a:pPr>
            <a:r>
              <a:rPr lang="ru-RU" sz="2000" dirty="0" smtClean="0"/>
              <a:t>семейных </a:t>
            </a:r>
            <a:r>
              <a:rPr lang="ru-RU" sz="2000" dirty="0" smtClean="0"/>
              <a:t>традициях, </a:t>
            </a:r>
            <a:r>
              <a:rPr lang="ru-RU" sz="2000" dirty="0" smtClean="0"/>
              <a:t>предлагаем литературу </a:t>
            </a:r>
            <a:r>
              <a:rPr lang="ru-RU" sz="2000" dirty="0" smtClean="0"/>
              <a:t>для семейного </a:t>
            </a:r>
            <a:r>
              <a:rPr lang="ru-RU" sz="2000" dirty="0" smtClean="0"/>
              <a:t>чтения,</a:t>
            </a:r>
          </a:p>
          <a:p>
            <a:pPr>
              <a:buNone/>
            </a:pPr>
            <a:r>
              <a:rPr lang="ru-RU" sz="2000" dirty="0" smtClean="0"/>
              <a:t>календари, </a:t>
            </a:r>
            <a:r>
              <a:rPr lang="ru-RU" sz="2000" dirty="0" smtClean="0"/>
              <a:t>консультативный материал по вопросам </a:t>
            </a:r>
            <a:r>
              <a:rPr lang="ru-RU" sz="2000" dirty="0" smtClean="0"/>
              <a:t>духовно</a:t>
            </a:r>
          </a:p>
          <a:p>
            <a:pPr>
              <a:buNone/>
            </a:pPr>
            <a:r>
              <a:rPr lang="ru-RU" sz="2000" dirty="0" smtClean="0"/>
              <a:t>нравственного </a:t>
            </a:r>
            <a:r>
              <a:rPr lang="ru-RU" sz="2000" dirty="0" smtClean="0"/>
              <a:t>развития </a:t>
            </a:r>
            <a:r>
              <a:rPr lang="ru-RU" sz="2000" dirty="0" smtClean="0"/>
              <a:t>детей. 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513" y="3284984"/>
            <a:ext cx="372042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3445" y="3159555"/>
            <a:ext cx="3821410" cy="324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то Прав\наша церковь\91d011b25519a3c3da04a6e80129aa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81" y="209814"/>
            <a:ext cx="4572031" cy="34310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4048" y="209814"/>
            <a:ext cx="4000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Периодически можно организовывать тематические </a:t>
            </a:r>
            <a:r>
              <a:rPr lang="ru-RU" dirty="0"/>
              <a:t>выставки фотографий, поделок, рисунков. Разработаны памятки и консультации по темам «Правила поведения в храме», «Православные праздники зимой», «Советы православных педагогов по воспитанию детей» и другие.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2780928"/>
            <a:ext cx="36724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0880" y="3866893"/>
            <a:ext cx="478115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Альбомы на такие темы будут </a:t>
            </a:r>
            <a:r>
              <a:rPr lang="ru-RU" sz="2200" dirty="0"/>
              <a:t>полезны и интересны </a:t>
            </a:r>
            <a:r>
              <a:rPr lang="ru-RU" sz="2200" dirty="0" smtClean="0"/>
              <a:t>родителям: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«Возрождение семейных традиций»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«Всё о православии»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«Совместное творчество работ»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«Ответы на трудные вопросы»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Такие совместные выставки в раздевалке будут радовать всех присутствующих.</a:t>
            </a:r>
            <a:endParaRPr lang="ru-RU" sz="3200" dirty="0"/>
          </a:p>
        </p:txBody>
      </p:sp>
      <p:pic>
        <p:nvPicPr>
          <p:cNvPr id="5123" name="Picture 3" descr="F:\Фото Прав\наша церковь\1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805" y="1052736"/>
            <a:ext cx="3654129" cy="2740597"/>
          </a:xfrm>
          <a:prstGeom prst="rect">
            <a:avLst/>
          </a:prstGeom>
          <a:noFill/>
        </p:spPr>
      </p:pic>
      <p:pic>
        <p:nvPicPr>
          <p:cNvPr id="5124" name="Picture 4" descr="F:\Фото Прав\наша церковь\mironos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518" y="3933056"/>
            <a:ext cx="3638777" cy="2724270"/>
          </a:xfrm>
          <a:prstGeom prst="rect">
            <a:avLst/>
          </a:prstGeom>
          <a:noFill/>
        </p:spPr>
      </p:pic>
      <p:pic>
        <p:nvPicPr>
          <p:cNvPr id="5125" name="Picture 5" descr="F:\Фото Прав\наша церковь\sam_03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052736"/>
            <a:ext cx="4157511" cy="55433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48064" y="764704"/>
            <a:ext cx="3816424" cy="6277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Православные праздники, как: «Вербное воскресенье», «Семейные посиделки на масленицу», «Пасха», «Рождество Христово» способствуют влечению родителей в духовно-нравственном воспитании дошкольников, сплоченности семьи.</a:t>
            </a:r>
            <a:endParaRPr lang="ru-RU" dirty="0"/>
          </a:p>
        </p:txBody>
      </p:sp>
      <p:pic>
        <p:nvPicPr>
          <p:cNvPr id="1026" name="Picture 2" descr="G:\Фото Прав\наша церковь\DSCN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8639"/>
            <a:ext cx="4824537" cy="643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17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Результат проекта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/>
              <a:t>Благодаря созданию организационно методических условий, созданию православных уголков, комнат, в детском саду повысится духовно-нравственный потенциал педагогов в вопросах православного воспитания. Возрастет интерес родителей в духовной жизни ребенка, направленной на духовно-нравственное развитие. А дошкольники, которые овладеют такими знаниями </a:t>
            </a:r>
            <a:r>
              <a:rPr lang="ru-RU" dirty="0"/>
              <a:t>могут </a:t>
            </a:r>
            <a:r>
              <a:rPr lang="ru-RU" dirty="0" smtClean="0"/>
              <a:t>дать нравственную </a:t>
            </a:r>
            <a:r>
              <a:rPr lang="ru-RU" dirty="0"/>
              <a:t>оценку своего поведения и поступков других людей.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Спасибо за внимание !</a:t>
            </a:r>
            <a:endParaRPr lang="ru-RU" sz="6600" dirty="0"/>
          </a:p>
        </p:txBody>
      </p:sp>
      <p:pic>
        <p:nvPicPr>
          <p:cNvPr id="7170" name="Picture 2" descr="F:\Фото Прав\наша церковь\pravoslavie-detsad.thumbnai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6929486" cy="458274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/>
              <a:t>Цель Проекта: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72518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 </a:t>
            </a:r>
            <a:r>
              <a:rPr lang="ru-RU" sz="3200" dirty="0" smtClean="0"/>
              <a:t>Создать </a:t>
            </a:r>
            <a:r>
              <a:rPr lang="ru-RU" sz="3200" dirty="0" smtClean="0"/>
              <a:t>организационно </a:t>
            </a:r>
            <a:r>
              <a:rPr lang="ru-RU" sz="3200" dirty="0" smtClean="0"/>
              <a:t>методические условия, обеспечивающие  </a:t>
            </a:r>
            <a:r>
              <a:rPr lang="ru-RU" sz="3200" dirty="0" smtClean="0"/>
              <a:t>приобщение детей дошкольного возраста к духовно-нравственным ценностям в рамках апробации содержания программ, направленных на ознакомление с основами православной культуры.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Задачи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 1. Формирование первоначальных представлений о духовно-нравственных ценностях (семья, любовь, добро, совесть, верность и др.);</a:t>
            </a:r>
          </a:p>
          <a:p>
            <a:r>
              <a:rPr lang="en-US" sz="8000" dirty="0"/>
              <a:t>2</a:t>
            </a:r>
            <a:r>
              <a:rPr lang="ru-RU" sz="8000" dirty="0" smtClean="0"/>
              <a:t>. Первоначальное ознакомление детей с Заповедями Божьими как основой нравственной жизни человека;</a:t>
            </a:r>
          </a:p>
          <a:p>
            <a:r>
              <a:rPr lang="ru-RU" sz="8000" dirty="0" smtClean="0"/>
              <a:t> </a:t>
            </a:r>
            <a:r>
              <a:rPr lang="en-US" sz="8000" dirty="0" smtClean="0"/>
              <a:t>3</a:t>
            </a:r>
            <a:r>
              <a:rPr lang="ru-RU" sz="8000" dirty="0" smtClean="0"/>
              <a:t>. Интеграция духовно-нравственного содержания в повседневной жизни детского сада, во все виды детской деятельности.</a:t>
            </a:r>
          </a:p>
          <a:p>
            <a:r>
              <a:rPr lang="ru-RU" sz="8000" dirty="0" smtClean="0"/>
              <a:t> </a:t>
            </a:r>
            <a:r>
              <a:rPr lang="en-US" sz="8000" dirty="0" smtClean="0"/>
              <a:t>4</a:t>
            </a:r>
            <a:r>
              <a:rPr lang="ru-RU" sz="8000" dirty="0" smtClean="0"/>
              <a:t>. Содействие освоению социальных навыков и норм поведения, налаживанию коммуникаций с взрослыми и сверстниками на основе совместной деятельности и взаимной помощи;</a:t>
            </a:r>
          </a:p>
          <a:p>
            <a:r>
              <a:rPr lang="ru-RU" sz="8000" dirty="0" smtClean="0"/>
              <a:t> </a:t>
            </a:r>
            <a:r>
              <a:rPr lang="en-US" sz="8000" dirty="0" smtClean="0"/>
              <a:t>5</a:t>
            </a:r>
            <a:r>
              <a:rPr lang="ru-RU" sz="8000" dirty="0" smtClean="0"/>
              <a:t>. Оказание помощи семье в формировании ценностной сферы личности ребенка на основе приобщения к традициям православной духовной культуры, традиционному укладу жизни;</a:t>
            </a:r>
          </a:p>
          <a:p>
            <a:r>
              <a:rPr lang="ru-RU" sz="8000" dirty="0" smtClean="0"/>
              <a:t> </a:t>
            </a:r>
            <a:r>
              <a:rPr lang="en-US" sz="8000" dirty="0" smtClean="0"/>
              <a:t>6</a:t>
            </a:r>
            <a:r>
              <a:rPr lang="ru-RU" sz="8000" dirty="0" smtClean="0"/>
              <a:t>. Содействие формированию навыков доброжелательного и добродетельного поведения, способности к сопереживанию, проявлению этих чувств.</a:t>
            </a:r>
          </a:p>
          <a:p>
            <a:endParaRPr lang="ru-RU" sz="6200" dirty="0" smtClean="0"/>
          </a:p>
          <a:p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     Формы работы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• занятия, в том числе интегративные;</a:t>
            </a:r>
          </a:p>
          <a:p>
            <a:r>
              <a:rPr lang="ru-RU" dirty="0" smtClean="0"/>
              <a:t>• чтение произведений, рассматривание иллюстраций; </a:t>
            </a:r>
          </a:p>
          <a:p>
            <a:r>
              <a:rPr lang="ru-RU" dirty="0" smtClean="0"/>
              <a:t> • экскурсии, посещение храма с дальнейшей беседой;</a:t>
            </a:r>
          </a:p>
          <a:p>
            <a:r>
              <a:rPr lang="ru-RU" dirty="0" smtClean="0"/>
              <a:t> • создание игровых и проблемных ситуаций;</a:t>
            </a:r>
          </a:p>
          <a:p>
            <a:r>
              <a:rPr lang="ru-RU" dirty="0" smtClean="0"/>
              <a:t>• практическая художественная деятельность;</a:t>
            </a:r>
          </a:p>
          <a:p>
            <a:r>
              <a:rPr lang="ru-RU" dirty="0" smtClean="0"/>
              <a:t> • просмотры видеофильмов;</a:t>
            </a:r>
          </a:p>
          <a:p>
            <a:r>
              <a:rPr lang="ru-RU" dirty="0" smtClean="0"/>
              <a:t> • рассматривание икон, репродукций, картин художников;</a:t>
            </a:r>
          </a:p>
          <a:p>
            <a:r>
              <a:rPr lang="ru-RU" dirty="0" smtClean="0"/>
              <a:t>• дидактические, настольно-печатные игры;</a:t>
            </a:r>
          </a:p>
          <a:p>
            <a:r>
              <a:rPr lang="ru-RU" dirty="0" smtClean="0"/>
              <a:t> • праздники и развлечения;</a:t>
            </a:r>
          </a:p>
          <a:p>
            <a:r>
              <a:rPr lang="ru-RU" dirty="0" smtClean="0"/>
              <a:t> • обыгрывание и драматизация сюжетов;</a:t>
            </a:r>
          </a:p>
          <a:p>
            <a:r>
              <a:rPr lang="ru-RU" dirty="0" smtClean="0"/>
              <a:t> • выставки детских работ, участие в конкурсах.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    Уголки в группах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3600" dirty="0" smtClean="0"/>
              <a:t>Одной  из   эффективных  форм   воздействия  при  формировании   </a:t>
            </a:r>
            <a:r>
              <a:rPr lang="ru-RU" sz="3600" dirty="0" smtClean="0"/>
              <a:t>нравственных и личностных   </a:t>
            </a:r>
            <a:r>
              <a:rPr lang="ru-RU" sz="3600" dirty="0" smtClean="0"/>
              <a:t>качеств  дошкольников является   оформление уголков в группах.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392909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Фото Прав\наша церковь\prav4-266x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071810"/>
            <a:ext cx="4275565" cy="321471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555231" y="836712"/>
            <a:ext cx="40492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Православный уголок можно оформить в группе, на полках, в книжных уголках, желательно, чтобы они располагались на восточной стороне комнаты.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221088"/>
            <a:ext cx="4248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Если есть </a:t>
            </a:r>
            <a:r>
              <a:rPr lang="ru-RU" sz="2000" dirty="0" smtClean="0"/>
              <a:t>возможность, </a:t>
            </a:r>
            <a:r>
              <a:rPr lang="ru-RU" sz="2000" dirty="0"/>
              <a:t>сделайте небольшие угловые полочки, на </a:t>
            </a:r>
            <a:r>
              <a:rPr lang="ru-RU" sz="2000" dirty="0" smtClean="0"/>
              <a:t>которые </a:t>
            </a:r>
            <a:r>
              <a:rPr lang="ru-RU" sz="2000" dirty="0"/>
              <a:t>можно поместить </a:t>
            </a:r>
            <a:r>
              <a:rPr lang="ru-RU" sz="2000" dirty="0" smtClean="0"/>
              <a:t>божницу, </a:t>
            </a:r>
            <a:r>
              <a:rPr lang="ru-RU" sz="2000" dirty="0"/>
              <a:t>старинные православные предметы, </a:t>
            </a:r>
            <a:r>
              <a:rPr lang="ru-RU" sz="2000" dirty="0" smtClean="0"/>
              <a:t>расписные полотенца. А под ними поставьте шкаф, с дополнительной литературой.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Прав\наша церковь\prav2-266x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429000"/>
            <a:ext cx="4214842" cy="3169054"/>
          </a:xfrm>
          <a:prstGeom prst="rect">
            <a:avLst/>
          </a:prstGeom>
          <a:noFill/>
        </p:spPr>
      </p:pic>
      <p:pic>
        <p:nvPicPr>
          <p:cNvPr id="3075" name="Picture 3" descr="F:\Фото Прав\наша церковь\pra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310003" cy="323444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02170" y="213741"/>
            <a:ext cx="42148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Содержание уголков </a:t>
            </a:r>
            <a:r>
              <a:rPr lang="ru-RU" sz="2200" dirty="0" smtClean="0"/>
              <a:t>может быть представлено православными иллюстрациями для дошкольников, </a:t>
            </a:r>
            <a:r>
              <a:rPr lang="ru-RU" sz="2200" dirty="0" smtClean="0"/>
              <a:t>раскрасками</a:t>
            </a:r>
            <a:r>
              <a:rPr lang="ru-RU" sz="2200" dirty="0" smtClean="0"/>
              <a:t>. Если есть свободные полочки, сделайте выставку детских работ: «Ангелочки», «Пасхальные яйца» и т.д.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582366"/>
            <a:ext cx="42148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Разрешается с</a:t>
            </a:r>
            <a:r>
              <a:rPr lang="ru-RU" sz="2000" b="1" dirty="0" smtClean="0"/>
              <a:t>оздать </a:t>
            </a:r>
            <a:r>
              <a:rPr lang="ru-RU" sz="2000" b="1" dirty="0"/>
              <a:t>картотеки словесных игр духовно-нравственного содержания, пальчиковых игр, ребусов, кроссвордов, загадок, пословиц и поговорок, </a:t>
            </a:r>
            <a:r>
              <a:rPr lang="ru-RU" sz="2000" b="1" dirty="0" smtClean="0"/>
              <a:t>по </a:t>
            </a:r>
            <a:r>
              <a:rPr lang="ru-RU" sz="2000" b="1" dirty="0"/>
              <a:t>ознакомлению дошкольников с православной </a:t>
            </a:r>
            <a:r>
              <a:rPr lang="ru-RU" sz="2000" b="1" dirty="0" smtClean="0"/>
              <a:t>культурой.</a:t>
            </a:r>
            <a:endParaRPr lang="ru-RU" sz="2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14289"/>
            <a:ext cx="3535232" cy="647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876"/>
            <a:ext cx="5077798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83367" y="25909"/>
            <a:ext cx="478634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tx1"/>
                </a:solidFill>
              </a:rPr>
              <a:t>  В </a:t>
            </a:r>
            <a:r>
              <a:rPr lang="ru-RU" sz="2300" dirty="0" smtClean="0">
                <a:solidFill>
                  <a:schemeClr val="tx1"/>
                </a:solidFill>
              </a:rPr>
              <a:t>оформлении </a:t>
            </a:r>
            <a:r>
              <a:rPr lang="ru-RU" sz="2300" dirty="0" smtClean="0">
                <a:solidFill>
                  <a:schemeClr val="tx1"/>
                </a:solidFill>
              </a:rPr>
              <a:t>можно использовать элементы </a:t>
            </a:r>
            <a:r>
              <a:rPr lang="ru-RU" sz="2300" dirty="0" smtClean="0">
                <a:solidFill>
                  <a:schemeClr val="tx1"/>
                </a:solidFill>
              </a:rPr>
              <a:t>православной культуры: колокола, иконы, </a:t>
            </a:r>
            <a:r>
              <a:rPr lang="ru-RU" sz="2300" dirty="0" smtClean="0">
                <a:solidFill>
                  <a:schemeClr val="tx1"/>
                </a:solidFill>
              </a:rPr>
              <a:t>подсвечники</a:t>
            </a:r>
            <a:r>
              <a:rPr lang="ru-RU" sz="2300" dirty="0" smtClean="0"/>
              <a:t>. </a:t>
            </a:r>
            <a:endParaRPr lang="ru-RU" sz="2300" dirty="0"/>
          </a:p>
          <a:p>
            <a:r>
              <a:rPr lang="ru-RU" sz="2300" dirty="0" smtClean="0">
                <a:solidFill>
                  <a:schemeClr val="tx1"/>
                </a:solidFill>
              </a:rPr>
              <a:t>  А такие православные игры, как: «Назови известный праздник», «Собери храм», «Мой Ангел», «Святые места России», могут заинтересовать юных дошкольников.</a:t>
            </a:r>
            <a:endParaRPr lang="ru-RU" sz="2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4968"/>
          </a:xfrm>
        </p:spPr>
        <p:txBody>
          <a:bodyPr>
            <a:noAutofit/>
          </a:bodyPr>
          <a:lstStyle/>
          <a:p>
            <a:r>
              <a:rPr lang="ru-RU" sz="6000" dirty="0" smtClean="0"/>
              <a:t>Комнаты православия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3744416" cy="54726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100" dirty="0" smtClean="0"/>
              <a:t>Если есть возможность,</a:t>
            </a:r>
          </a:p>
          <a:p>
            <a:pPr>
              <a:spcBef>
                <a:spcPts val="0"/>
              </a:spcBef>
              <a:buNone/>
            </a:pPr>
            <a:r>
              <a:rPr lang="ru-RU" sz="2100" dirty="0" smtClean="0"/>
              <a:t>вместе</a:t>
            </a:r>
            <a:r>
              <a:rPr lang="ru-RU" sz="2100" dirty="0" smtClean="0"/>
              <a:t> с </a:t>
            </a:r>
            <a:r>
              <a:rPr lang="ru-RU" sz="2100" dirty="0" smtClean="0"/>
              <a:t>родителями,</a:t>
            </a:r>
          </a:p>
          <a:p>
            <a:pPr>
              <a:spcBef>
                <a:spcPts val="0"/>
              </a:spcBef>
              <a:buNone/>
            </a:pPr>
            <a:r>
              <a:rPr lang="ru-RU" sz="2100" dirty="0"/>
              <a:t>о</a:t>
            </a:r>
            <a:r>
              <a:rPr lang="ru-RU" sz="2100" dirty="0" smtClean="0"/>
              <a:t>формите</a:t>
            </a:r>
            <a:r>
              <a:rPr lang="ru-RU" sz="2100" dirty="0" smtClean="0"/>
              <a:t> </a:t>
            </a:r>
            <a:r>
              <a:rPr lang="ru-RU" sz="2100" dirty="0" smtClean="0"/>
              <a:t>православную</a:t>
            </a:r>
          </a:p>
          <a:p>
            <a:pPr>
              <a:spcBef>
                <a:spcPts val="0"/>
              </a:spcBef>
              <a:buNone/>
            </a:pPr>
            <a:r>
              <a:rPr lang="ru-RU" sz="2100" dirty="0" smtClean="0"/>
              <a:t>комнату в </a:t>
            </a:r>
            <a:r>
              <a:rPr lang="ru-RU" sz="2100" dirty="0" smtClean="0"/>
              <a:t>д</a:t>
            </a:r>
            <a:r>
              <a:rPr lang="ru-RU" sz="2100" dirty="0" smtClean="0"/>
              <a:t>етском</a:t>
            </a:r>
            <a:r>
              <a:rPr lang="ru-RU" sz="2100" dirty="0" smtClean="0"/>
              <a:t> </a:t>
            </a:r>
            <a:r>
              <a:rPr lang="ru-RU" sz="2100" dirty="0" smtClean="0"/>
              <a:t>саду, в</a:t>
            </a:r>
          </a:p>
          <a:p>
            <a:pPr>
              <a:spcBef>
                <a:spcPts val="0"/>
              </a:spcBef>
              <a:buNone/>
            </a:pPr>
            <a:r>
              <a:rPr lang="ru-RU" sz="2100" dirty="0" smtClean="0"/>
              <a:t>которой может </a:t>
            </a:r>
            <a:r>
              <a:rPr lang="ru-RU" sz="2100" dirty="0" smtClean="0"/>
              <a:t>б</a:t>
            </a:r>
            <a:r>
              <a:rPr lang="ru-RU" sz="2100" dirty="0" smtClean="0"/>
              <a:t>ыть</a:t>
            </a:r>
            <a:r>
              <a:rPr lang="ru-RU" sz="2100" dirty="0" smtClean="0"/>
              <a:t> </a:t>
            </a:r>
            <a:r>
              <a:rPr lang="ru-RU" sz="2100" dirty="0" smtClean="0"/>
              <a:t>собран</a:t>
            </a:r>
          </a:p>
          <a:p>
            <a:pPr>
              <a:spcBef>
                <a:spcPts val="0"/>
              </a:spcBef>
              <a:buNone/>
            </a:pPr>
            <a:r>
              <a:rPr lang="ru-RU" sz="2100" dirty="0" smtClean="0"/>
              <a:t>практический и</a:t>
            </a:r>
          </a:p>
          <a:p>
            <a:pPr>
              <a:spcBef>
                <a:spcPts val="0"/>
              </a:spcBef>
              <a:buNone/>
            </a:pPr>
            <a:r>
              <a:rPr lang="ru-RU" sz="2100" dirty="0" smtClean="0"/>
              <a:t>теоретический материал:</a:t>
            </a:r>
          </a:p>
          <a:p>
            <a:pPr>
              <a:spcBef>
                <a:spcPts val="0"/>
              </a:spcBef>
              <a:buNone/>
            </a:pPr>
            <a:r>
              <a:rPr lang="ru-RU" sz="2100" dirty="0" smtClean="0"/>
              <a:t>детская библия, стихи,</a:t>
            </a:r>
          </a:p>
          <a:p>
            <a:pPr>
              <a:spcBef>
                <a:spcPts val="0"/>
              </a:spcBef>
              <a:buNone/>
            </a:pPr>
            <a:r>
              <a:rPr lang="ru-RU" sz="2100" dirty="0" smtClean="0"/>
              <a:t>рассказы, аудио и видео</a:t>
            </a:r>
          </a:p>
          <a:p>
            <a:pPr>
              <a:spcBef>
                <a:spcPts val="0"/>
              </a:spcBef>
              <a:buNone/>
            </a:pPr>
            <a:r>
              <a:rPr lang="ru-RU" sz="2100" dirty="0"/>
              <a:t>м</a:t>
            </a:r>
            <a:r>
              <a:rPr lang="ru-RU" sz="2100" dirty="0" smtClean="0"/>
              <a:t>атериалы</a:t>
            </a:r>
            <a:r>
              <a:rPr lang="ru-RU" sz="2100" dirty="0" smtClean="0"/>
              <a:t> </a:t>
            </a:r>
            <a:r>
              <a:rPr lang="ru-RU" sz="2100" dirty="0" smtClean="0"/>
              <a:t>(«Святое</a:t>
            </a:r>
          </a:p>
          <a:p>
            <a:pPr>
              <a:spcBef>
                <a:spcPts val="0"/>
              </a:spcBef>
              <a:buNone/>
            </a:pPr>
            <a:r>
              <a:rPr lang="ru-RU" sz="2100" dirty="0" smtClean="0"/>
              <a:t>Белогорье», «Сказки,</a:t>
            </a:r>
          </a:p>
          <a:p>
            <a:pPr>
              <a:spcBef>
                <a:spcPts val="0"/>
              </a:spcBef>
              <a:buNone/>
            </a:pPr>
            <a:r>
              <a:rPr lang="ru-RU" sz="2100" dirty="0" smtClean="0"/>
              <a:t>былины» и т.д</a:t>
            </a:r>
            <a:r>
              <a:rPr lang="ru-RU" sz="2100" dirty="0"/>
              <a:t>. ). </a:t>
            </a:r>
            <a:r>
              <a:rPr lang="ru-RU" sz="2100" dirty="0" smtClean="0"/>
              <a:t>Дети будут</a:t>
            </a:r>
          </a:p>
          <a:p>
            <a:pPr>
              <a:spcBef>
                <a:spcPts val="0"/>
              </a:spcBef>
              <a:buNone/>
            </a:pPr>
            <a:r>
              <a:rPr lang="ru-RU" sz="2100" dirty="0" smtClean="0"/>
              <a:t>иметь возможность</a:t>
            </a:r>
          </a:p>
          <a:p>
            <a:pPr>
              <a:spcBef>
                <a:spcPts val="0"/>
              </a:spcBef>
              <a:buNone/>
            </a:pPr>
            <a:r>
              <a:rPr lang="ru-RU" sz="2100" dirty="0" smtClean="0"/>
              <a:t>познакомиться с</a:t>
            </a:r>
          </a:p>
          <a:p>
            <a:pPr>
              <a:spcBef>
                <a:spcPts val="0"/>
              </a:spcBef>
              <a:buNone/>
            </a:pPr>
            <a:r>
              <a:rPr lang="ru-RU" sz="2100" dirty="0" smtClean="0"/>
              <a:t>библейскими сюжетами,</a:t>
            </a:r>
          </a:p>
          <a:p>
            <a:pPr>
              <a:spcBef>
                <a:spcPts val="0"/>
              </a:spcBef>
              <a:buNone/>
            </a:pPr>
            <a:r>
              <a:rPr lang="ru-RU" sz="2100" dirty="0" smtClean="0"/>
              <a:t>детской духовной</a:t>
            </a:r>
          </a:p>
          <a:p>
            <a:pPr>
              <a:spcBef>
                <a:spcPts val="0"/>
              </a:spcBef>
              <a:buNone/>
            </a:pPr>
            <a:r>
              <a:rPr lang="ru-RU" sz="2100" dirty="0" smtClean="0"/>
              <a:t>литературой</a:t>
            </a:r>
            <a:r>
              <a:rPr lang="ru-RU" sz="2100" dirty="0"/>
              <a:t>, иконописью. </a:t>
            </a:r>
            <a:endParaRPr lang="ru-RU" sz="2100" dirty="0" smtClean="0"/>
          </a:p>
          <a:p>
            <a:pPr>
              <a:spcBef>
                <a:spcPts val="0"/>
              </a:spcBef>
            </a:pPr>
            <a:endParaRPr lang="ru-RU" sz="2400" dirty="0"/>
          </a:p>
          <a:p>
            <a:pPr>
              <a:spcBef>
                <a:spcPts val="0"/>
              </a:spcBef>
            </a:pPr>
            <a:endParaRPr lang="ru-RU" sz="2400" dirty="0"/>
          </a:p>
          <a:p>
            <a:pPr>
              <a:spcBef>
                <a:spcPts val="0"/>
              </a:spcBef>
              <a:buNone/>
            </a:pPr>
            <a:endParaRPr lang="ru-RU" sz="2200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6" y="1340768"/>
            <a:ext cx="504056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359</TotalTime>
  <Words>746</Words>
  <Application>Microsoft Office PowerPoint</Application>
  <PresentationFormat>Экран (4:3)</PresentationFormat>
  <Paragraphs>74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Проект создания  уголка православной культуры в ДОУ</vt:lpstr>
      <vt:lpstr>Цель Проекта:</vt:lpstr>
      <vt:lpstr>Задачи</vt:lpstr>
      <vt:lpstr>     Формы работы</vt:lpstr>
      <vt:lpstr>    Уголки в группах</vt:lpstr>
      <vt:lpstr>Презентация PowerPoint</vt:lpstr>
      <vt:lpstr>Презентация PowerPoint</vt:lpstr>
      <vt:lpstr>Презентация PowerPoint</vt:lpstr>
      <vt:lpstr>Комнаты православия</vt:lpstr>
      <vt:lpstr>Презентация PowerPoint</vt:lpstr>
      <vt:lpstr>Работа с родителями</vt:lpstr>
      <vt:lpstr>Презентация PowerPoint</vt:lpstr>
      <vt:lpstr>Такие совместные выставки в раздевалке будут радовать всех присутствующих.</vt:lpstr>
      <vt:lpstr>Презентация PowerPoint</vt:lpstr>
      <vt:lpstr>Результат проекта</vt:lpstr>
      <vt:lpstr>Спасибо за внимание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создания православных уголков в ДОУ</dc:title>
  <dc:creator>Виктория</dc:creator>
  <cp:lastModifiedBy>Admin</cp:lastModifiedBy>
  <cp:revision>32</cp:revision>
  <dcterms:created xsi:type="dcterms:W3CDTF">2013-02-10T12:54:42Z</dcterms:created>
  <dcterms:modified xsi:type="dcterms:W3CDTF">2013-02-13T17:31:08Z</dcterms:modified>
</cp:coreProperties>
</file>