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2A7E9-427E-4798-B369-CA4AC8AD067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EFD97-B17C-457C-8CE6-1D21DDAEC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802B-C83B-41E9-ADDF-B24B06A1091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802B-C83B-41E9-ADDF-B24B06A1091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802B-C83B-41E9-ADDF-B24B06A1091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802B-C83B-41E9-ADDF-B24B06A1091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802B-C83B-41E9-ADDF-B24B06A1091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802B-C83B-41E9-ADDF-B24B06A1091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72816"/>
            <a:ext cx="1738536" cy="4824536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wordArtVert">
            <a:normAutofit fontScale="90000"/>
          </a:bodyPr>
          <a:lstStyle/>
          <a:p>
            <a:pPr algn="ctr"/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Коллективная</a:t>
            </a:r>
            <a:r>
              <a:rPr lang="ru-RU" sz="1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работа</a:t>
            </a:r>
            <a:r>
              <a:rPr lang="ru-RU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ОСЕННЕЕ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ДЕРЕВО</a:t>
            </a:r>
            <a:endParaRPr lang="ru-RU" sz="3600" b="1" i="1" dirty="0">
              <a:ln w="6350"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N2595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139952" y="1844824"/>
            <a:ext cx="367240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99592" y="476672"/>
            <a:ext cx="72008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НАШЕ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ТВОРЧЕСТВО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1872208"/>
          </a:xfr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ЛЕПКА</a:t>
            </a:r>
            <a:b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ДОЖДИК</a:t>
            </a:r>
            <a:b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DSCN265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2038" r="22038"/>
          <a:stretch>
            <a:fillRect/>
          </a:stretch>
        </p:blipFill>
        <p:spPr>
          <a:xfrm>
            <a:off x="1907704" y="2348880"/>
            <a:ext cx="54864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4262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wordArtVert">
            <a:normAutofit/>
          </a:bodyPr>
          <a:lstStyle/>
          <a:p>
            <a:pPr algn="ctr"/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КОЛЛЕКТИВНАЯ</a:t>
            </a: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</a:t>
            </a: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ОСЕННИЙ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БУКЕТ</a:t>
            </a: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DSCN266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36365" y="273526"/>
            <a:ext cx="4389120" cy="5852160"/>
          </a:xfrm>
          <a:prstGeom prst="rect">
            <a:avLst/>
          </a:prstGeom>
          <a:solidFill>
            <a:srgbClr val="FF7111"/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755576"/>
          </a:xfr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ЛЕПКА</a:t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МУХОМОРЫ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DSCN26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2420888"/>
            <a:ext cx="662473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30226"/>
          </a:xfr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РИСОВАНИЕ</a:t>
            </a:r>
            <a:b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ОСЕННИЕ ЛИСТОЧКИ</a:t>
            </a:r>
            <a:endParaRPr lang="ru-RU" sz="36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DSCN26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22772"/>
          <a:stretch>
            <a:fillRect/>
          </a:stretch>
        </p:blipFill>
        <p:spPr>
          <a:xfrm>
            <a:off x="1403648" y="2708920"/>
            <a:ext cx="6242304" cy="3615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АППЛИКАЦИЯ</a:t>
            </a:r>
            <a:b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ЛИСТОЧКИ ДЛЯ ЗВЕРЯТ</a:t>
            </a:r>
            <a:endParaRPr lang="ru-RU" sz="2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DSCN26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7232"/>
          <a:stretch>
            <a:fillRect/>
          </a:stretch>
        </p:blipFill>
        <p:spPr>
          <a:xfrm>
            <a:off x="1331640" y="2780928"/>
            <a:ext cx="624285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</TotalTime>
  <Words>16</Words>
  <Application>Microsoft Office PowerPoint</Application>
  <PresentationFormat>Экран (4:3)</PresentationFormat>
  <Paragraphs>13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Коллективная работа ОСЕННЕЕ ДЕРЕВО</vt:lpstr>
      <vt:lpstr>ЛЕПКА  ДОЖДИК </vt:lpstr>
      <vt:lpstr>КОЛЛЕКТИВНАЯ РАБОТА   ОСЕННИЙ БУКЕТ  </vt:lpstr>
      <vt:lpstr>ЛЕПКА  МУХОМОРЫ</vt:lpstr>
      <vt:lpstr>РИСОВАНИЕ  ОСЕННИЕ ЛИСТОЧКИ</vt:lpstr>
      <vt:lpstr>АППЛИКАЦИЯ  ЛИСТОЧКИ ДЛЯ ЗВЕРЯТ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Коллективная работа ОСЕННЕЕ ДЕРЕВО</dc:title>
  <dc:creator>Фёдор</dc:creator>
  <cp:lastModifiedBy>Фёдор</cp:lastModifiedBy>
  <cp:revision>2</cp:revision>
  <dcterms:created xsi:type="dcterms:W3CDTF">2011-10-03T14:02:53Z</dcterms:created>
  <dcterms:modified xsi:type="dcterms:W3CDTF">2012-03-17T12:22:41Z</dcterms:modified>
</cp:coreProperties>
</file>