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0A921-172A-4B87-9FC3-29B5AB77BDFE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3DB4-221A-4C72-9121-D4E27385A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802B-C83B-41E9-ADDF-B24B06A109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accent3">
              <a:lumMod val="7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СОВМЕСТНОЕ ТВОРЧЕСВТО</a:t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РОДИТЕЛЕЙ И ДЕТЕЙ</a:t>
            </a:r>
            <a:b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(КОЛЛАЖИ)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3" descr="DSCN26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276872"/>
            <a:ext cx="3672408" cy="266429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3" descr="DSCN2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73016"/>
            <a:ext cx="3960440" cy="266429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26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2304256" cy="302433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DSCN2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2656"/>
            <a:ext cx="2520280" cy="302433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3" descr="DSCN2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60648"/>
            <a:ext cx="2376264" cy="3024336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3" descr="DSCN26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861048"/>
            <a:ext cx="3816424" cy="252028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DSCN26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3789040"/>
            <a:ext cx="3816128" cy="2592288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4</Words>
  <Application>Microsoft Office PowerPoint</Application>
  <PresentationFormat>Экран (4:3)</PresentationFormat>
  <Paragraphs>3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СОВМЕСТНОЕ ТВОРЧЕСВТО РОДИТЕЛЕЙ И ДЕТЕЙ (КОЛЛАЖИ)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СОВМЕСТНОЕ ТВОРЧЕСВТО РОДИТЕЛЕЙ И ДЕТЕЙ (КОЛЛАЖИ)</dc:title>
  <dc:creator>Фёдор</dc:creator>
  <cp:lastModifiedBy>Фёдор</cp:lastModifiedBy>
  <cp:revision>6</cp:revision>
  <dcterms:created xsi:type="dcterms:W3CDTF">2011-10-03T14:02:53Z</dcterms:created>
  <dcterms:modified xsi:type="dcterms:W3CDTF">2012-03-17T12:33:23Z</dcterms:modified>
</cp:coreProperties>
</file>