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51" d="100"/>
          <a:sy n="51" d="100"/>
        </p:scale>
        <p:origin x="-123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3FA6F-2CF9-4A3A-B6F4-B0F164D17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20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5C606-BCD9-467A-8996-FF6D0C89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14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2BFF-DC2E-4909-8301-BC84BF0A21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55789-1992-4265-9D83-080D3D0964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32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15DED-35D9-431E-858A-56B7A7C78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427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19559-AF54-41A4-B9B7-06E820975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35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F598-7007-484B-877B-A25617D61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8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84FA3-1E6B-43B2-863A-2C4247E8D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6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D5777-CEF0-4271-8B2D-03C9379C8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2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180-37EC-4857-9856-55C2608AAE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4963-A39B-4A43-AA59-0AE89A2F2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03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CB08614-C474-4033-9546-F6EC22530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85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Музыкальный  журнал</a:t>
            </a:r>
          </a:p>
        </p:txBody>
      </p:sp>
      <p:pic>
        <p:nvPicPr>
          <p:cNvPr id="4" name="Picture 2" descr="C:\Users\Оксана\Desktop\318820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5013325"/>
            <a:ext cx="49244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557808"/>
            <a:ext cx="74771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Наши праздники</a:t>
            </a:r>
          </a:p>
        </p:txBody>
      </p:sp>
      <p:pic>
        <p:nvPicPr>
          <p:cNvPr id="12294" name="Picture 6" descr="C:\Users\Оксана\Desktop\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74842"/>
            <a:ext cx="3101728" cy="377737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C:\Users\Оксана\Desktop\р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356992"/>
            <a:ext cx="4285248" cy="304202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4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58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До новых встреч</a:t>
            </a:r>
            <a:r>
              <a:rPr lang="ru-RU" dirty="0" smtClean="0"/>
              <a:t>!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34925" y="3141663"/>
            <a:ext cx="8229600" cy="1150937"/>
          </a:xfrm>
        </p:spPr>
        <p:txBody>
          <a:bodyPr/>
          <a:lstStyle/>
          <a:p>
            <a:pPr eaLnBrk="1" hangingPunct="1"/>
            <a:r>
              <a:rPr lang="ru-RU" smtClean="0"/>
              <a:t>Редактор журнала  – Пручковская Е.В.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«Музыка вокруг нас»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Музыкальный журнал для детей и родителей, почитать не хотите ли?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 smtClean="0">
              <a:latin typeface="Century Gothic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>
              <a:latin typeface="Century Gothic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Спешите, читайте,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В</a:t>
            </a:r>
            <a:r>
              <a:rPr lang="ru-RU" dirty="0" smtClean="0">
                <a:latin typeface="Century Gothic" pitchFamily="34" charset="0"/>
              </a:rPr>
              <a:t> гостях у вас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М</a:t>
            </a:r>
            <a:r>
              <a:rPr lang="ru-RU" dirty="0" smtClean="0">
                <a:latin typeface="Century Gothic" pitchFamily="34" charset="0"/>
              </a:rPr>
              <a:t>узыкальный журнал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«Музыка вокруг нас»!</a:t>
            </a:r>
          </a:p>
        </p:txBody>
      </p:sp>
      <p:pic>
        <p:nvPicPr>
          <p:cNvPr id="4100" name="Picture 5" descr="C:\Users\Оксана\Desktop\р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997200"/>
            <a:ext cx="2663825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Хочу всё знать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412875"/>
            <a:ext cx="7386638" cy="4497388"/>
          </a:xfrm>
        </p:spPr>
        <p:txBody>
          <a:bodyPr>
            <a:normAutofit fontScale="92500"/>
          </a:bodyPr>
          <a:lstStyle/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Встреча ребёнка с музыкой – это большой праздник.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Музыка должна доставлять детям радость. Это главное условие их музыкальности.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Что же такое музыкальность? 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Это комплекс способностей, позволяющий  человеку активно проявлять себя в различных видах музыкальной деятельности: слушании музыки, пении,  движении, музыкальном творчестве.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20713"/>
            <a:ext cx="8229600" cy="9366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Пойте вместе с нами!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5307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Родной голос мамы ребёнок знает с рождения.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А как приятно слушать «Колыбельную» перед сном в мамином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исполнении.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Century Gothic" pitchFamily="34" charset="0"/>
              </a:rPr>
              <a:t>Колыбельная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>
                <a:latin typeface="Century Gothic" pitchFamily="34" charset="0"/>
              </a:rPr>
              <a:t>(на стихи А. </a:t>
            </a:r>
            <a:r>
              <a:rPr lang="ru-RU" dirty="0" err="1" smtClean="0">
                <a:latin typeface="Century Gothic" pitchFamily="34" charset="0"/>
              </a:rPr>
              <a:t>Барто</a:t>
            </a:r>
            <a:r>
              <a:rPr lang="ru-RU" dirty="0" smtClean="0">
                <a:latin typeface="Century Gothic" pitchFamily="34" charset="0"/>
              </a:rPr>
              <a:t>)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644900"/>
            <a:ext cx="223202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Оркестр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4149725"/>
            <a:ext cx="8229600" cy="4525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Инструменты в руки взяли,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  Вместе весело сыграли.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  Музыканты, выходите, 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  Да гостей повеселите! </a:t>
            </a:r>
          </a:p>
        </p:txBody>
      </p:sp>
      <p:pic>
        <p:nvPicPr>
          <p:cNvPr id="7173" name="Picture 5" descr="C:\Users\Оксана\Desktop\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1268760"/>
            <a:ext cx="4892302" cy="247743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64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Здравствуй, сказка!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019175"/>
            <a:ext cx="8226425" cy="4497388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Можно сказку почитать, можно в сказку поиграть, можно сказочку послушать, можно сказку показать.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  1,2,3 </a:t>
            </a:r>
            <a:r>
              <a:rPr lang="ru-RU" dirty="0"/>
              <a:t>–</a:t>
            </a:r>
            <a:r>
              <a:rPr lang="ru-RU" dirty="0" smtClean="0">
                <a:latin typeface="Century Gothic" pitchFamily="34" charset="0"/>
              </a:rPr>
              <a:t> наша, сказка, оживи!         </a:t>
            </a:r>
          </a:p>
        </p:txBody>
      </p:sp>
      <p:pic>
        <p:nvPicPr>
          <p:cNvPr id="8196" name="Picture 5" descr="C:\Users\Оксана\Desktop\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429000"/>
            <a:ext cx="4391025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 tmFilter="0,0; .5, 0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 tmFilter="0,0; .5, 0; 1, 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1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2124744" y="116632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>Наши игры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4016375"/>
            <a:ext cx="8229600" cy="4525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Много игр есть на свете,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О</a:t>
            </a:r>
            <a:r>
              <a:rPr lang="ru-RU" dirty="0" smtClean="0">
                <a:latin typeface="Century Gothic" pitchFamily="34" charset="0"/>
              </a:rPr>
              <a:t>чень любят игры дети.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 </a:t>
            </a:r>
            <a:r>
              <a:rPr lang="ru-RU" dirty="0" smtClean="0">
                <a:latin typeface="Century Gothic" pitchFamily="34" charset="0"/>
              </a:rPr>
              <a:t>Ну, а наша игра - музыкальная,                              песенная и танцевальная.</a:t>
            </a:r>
          </a:p>
        </p:txBody>
      </p:sp>
      <p:pic>
        <p:nvPicPr>
          <p:cNvPr id="9220" name="Picture 6" descr="C:\Users\Оксана\Desktop\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263" y="533400"/>
            <a:ext cx="463867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r>
              <a:rPr lang="ru-RU" dirty="0">
                <a:latin typeface="Book Antiqua" pitchFamily="18" charset="0"/>
              </a:rPr>
              <a:t/>
            </a:r>
            <a:br>
              <a:rPr lang="ru-RU" dirty="0">
                <a:latin typeface="Book Antiqua" pitchFamily="18" charset="0"/>
              </a:rPr>
            </a:br>
            <a:r>
              <a:rPr lang="ru-RU" dirty="0" smtClean="0">
                <a:latin typeface="Book Antiqua" pitchFamily="18" charset="0"/>
              </a:rPr>
              <a:t>Папа, мама, я - музыкальная семья</a:t>
            </a:r>
            <a:br>
              <a:rPr lang="ru-RU" dirty="0" smtClean="0">
                <a:latin typeface="Book Antiqua" pitchFamily="18" charset="0"/>
              </a:rPr>
            </a:br>
            <a:endParaRPr lang="ru-RU" dirty="0" smtClean="0">
              <a:latin typeface="Book Antiqua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9525000" cy="4525962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 smtClean="0">
              <a:latin typeface="Century Gothic" pitchFamily="34" charset="0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Мы и пели и плясали,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И</a:t>
            </a:r>
            <a:r>
              <a:rPr lang="ru-RU" dirty="0" smtClean="0">
                <a:latin typeface="Century Gothic" pitchFamily="34" charset="0"/>
              </a:rPr>
              <a:t> немножечко  устали,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В</a:t>
            </a:r>
            <a:r>
              <a:rPr lang="ru-RU" dirty="0" smtClean="0">
                <a:latin typeface="Century Gothic" pitchFamily="34" charset="0"/>
              </a:rPr>
              <a:t> руки краски мы возьмём,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>
                <a:latin typeface="Century Gothic" pitchFamily="34" charset="0"/>
              </a:rPr>
              <a:t>М</a:t>
            </a:r>
            <a:r>
              <a:rPr lang="ru-RU" dirty="0" smtClean="0">
                <a:latin typeface="Century Gothic" pitchFamily="34" charset="0"/>
              </a:rPr>
              <a:t>узыку рисовать начнём.</a:t>
            </a:r>
          </a:p>
        </p:txBody>
      </p:sp>
      <p:pic>
        <p:nvPicPr>
          <p:cNvPr id="10245" name="Picture 5" descr="C:\Users\Оксана\Desktop\р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05064"/>
            <a:ext cx="3823649" cy="251871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530725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 smtClean="0">
                <a:latin typeface="Century Gothic" pitchFamily="34" charset="0"/>
              </a:rPr>
              <a:t>Может Польку потанцуем?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Менуэт или Фокстрот?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latin typeface="Century Gothic" pitchFamily="34" charset="0"/>
              </a:rPr>
              <a:t>Нет, нас  Вальс уже зовёт!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68313" y="198438"/>
            <a:ext cx="6767512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Book Antiqua"/>
              </a:rPr>
              <a:t>Приглашаем танцевать</a:t>
            </a:r>
          </a:p>
        </p:txBody>
      </p:sp>
      <p:pic>
        <p:nvPicPr>
          <p:cNvPr id="11269" name="Picture 5" descr="C:\Users\Оксана\Desktop\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505" y="3645024"/>
            <a:ext cx="3143660" cy="271358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41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edge">
                                      <p:cBhvr>
                                        <p:cTn id="46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19" grpId="1" build="p"/>
      <p:bldP spid="9222" grpId="0" animBg="1"/>
      <p:bldP spid="922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518</TotalTime>
  <Words>250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Times New Roman</vt:lpstr>
      <vt:lpstr>Wingdings 2</vt:lpstr>
      <vt:lpstr>Wingdings</vt:lpstr>
      <vt:lpstr>Wingdings 3</vt:lpstr>
      <vt:lpstr>Calibri</vt:lpstr>
      <vt:lpstr>Century Gothic</vt:lpstr>
      <vt:lpstr>Апекс</vt:lpstr>
      <vt:lpstr>Музыкальный  журнал</vt:lpstr>
      <vt:lpstr>«Музыка вокруг нас»</vt:lpstr>
      <vt:lpstr>Хочу всё знать</vt:lpstr>
      <vt:lpstr>Пойте вместе с нами!</vt:lpstr>
      <vt:lpstr>Оркестр</vt:lpstr>
      <vt:lpstr>Здравствуй, сказка!</vt:lpstr>
      <vt:lpstr>Наши игры</vt:lpstr>
      <vt:lpstr>  Папа, мама, я - музыкальная семья </vt:lpstr>
      <vt:lpstr>Презентация PowerPoint</vt:lpstr>
      <vt:lpstr>Наши праздники</vt:lpstr>
      <vt:lpstr>До новых встреч!</vt:lpstr>
    </vt:vector>
  </TitlesOfParts>
  <Company>DCE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Музыкальный  журнал</dc:title>
  <dc:creator>Пользователь</dc:creator>
  <cp:lastModifiedBy>Оксана</cp:lastModifiedBy>
  <cp:revision>97</cp:revision>
  <dcterms:created xsi:type="dcterms:W3CDTF">2008-07-03T13:24:11Z</dcterms:created>
  <dcterms:modified xsi:type="dcterms:W3CDTF">2011-12-13T20:20:14Z</dcterms:modified>
</cp:coreProperties>
</file>