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0" r:id="rId4"/>
    <p:sldId id="271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1196751"/>
            <a:ext cx="8591550" cy="3384377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ВЕСЕННЯЯ    ПРОГУЛКА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90166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15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Soho</vt:lpstr>
      <vt:lpstr>ВЕСЕННЯЯ    ПРОГУЛКА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ВЕСЕННЯЯ    ПРОГУЛКА</dc:title>
  <dc:creator>Анатолий 2</dc:creator>
  <cp:lastModifiedBy>Анатолий 2</cp:lastModifiedBy>
  <cp:revision>13</cp:revision>
  <dcterms:created xsi:type="dcterms:W3CDTF">2013-02-27T06:37:39Z</dcterms:created>
  <dcterms:modified xsi:type="dcterms:W3CDTF">2013-02-27T07:10:04Z</dcterms:modified>
</cp:coreProperties>
</file>