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3" r:id="rId2"/>
    <p:sldId id="274" r:id="rId3"/>
    <p:sldId id="268" r:id="rId4"/>
    <p:sldId id="270" r:id="rId5"/>
    <p:sldId id="27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89F1B-44F0-4E00-B778-2C3303218D3A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C7AE9-C5BE-482A-B898-D3607366C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87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EFD831-8BD5-43EB-9E86-D4F7EED3370F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23DDDE-516C-490C-94A7-896442E8A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23138" cy="1128698"/>
          </a:xfrm>
        </p:spPr>
        <p:txBody>
          <a:bodyPr/>
          <a:lstStyle/>
          <a:p>
            <a:pPr algn="ctr"/>
            <a:r>
              <a:rPr lang="ru-RU" dirty="0" smtClean="0"/>
              <a:t>Пальчиковые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Пальчиковые игры и упражнения – уникальное средство для развития мелкой моторики и речи в их единстве и взаимосвязи. Разучивание текстов с использованием «пальчиковой» гимнастики стимулирует развитие речи, пространственного, наглядно-действенного мышления, произвольного и непроизвольного внимания, слухового и зрительного восприятия, быстроту реакции и эмоциональную выразительность, способность сосредотачиваться. Помимо этого, пальчиковые игры расширяют кругозор и словарный запас детей, дают первоначальные математические представления и экологические знания, обогащают знания детей о собственном теле, создают положительное эмоциональное состояние, воспитывают уверенность в себе.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Игры с пальчиками – это не только стимул для развития речи и мелкой моторики, но и один из вариантов радостного общения </a:t>
            </a:r>
            <a:r>
              <a:rPr lang="en-US" dirty="0" smtClean="0"/>
              <a:t> </a:t>
            </a:r>
            <a:r>
              <a:rPr lang="ru-RU" dirty="0" smtClean="0"/>
              <a:t>людьми. Когда взрослый берёт малыша на руки, чтобы с ним поиграть в пальчиковые игры, сажает на колени, обнимая, придерживает, когда она трогает его ладошку, поглаживает или щекочет, похлопывает или раскачивает, ребёнок получает массу необходимых для его эмоционального и интеллектуального развития впечатлений.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Группы пальчиковых игр и их назначение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Игры – манипуляции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 Они развивают воображение: в каждом пальчике ребёнок видит тот или иной образ.</a:t>
            </a:r>
          </a:p>
          <a:p>
            <a:pPr lvl="0"/>
            <a:r>
              <a:rPr lang="ru-RU" b="1" i="1" dirty="0" smtClean="0"/>
              <a:t>Сюжетные пальчиковые упражнения.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Развивают внимание, память, </a:t>
            </a:r>
            <a:r>
              <a:rPr lang="ru-RU" dirty="0" err="1" smtClean="0"/>
              <a:t>оринтеровку</a:t>
            </a:r>
            <a:r>
              <a:rPr lang="ru-RU" dirty="0" smtClean="0"/>
              <a:t> в пространстве.</a:t>
            </a:r>
          </a:p>
          <a:p>
            <a:pPr lvl="0"/>
            <a:r>
              <a:rPr lang="ru-RU" b="1" i="1" dirty="0" smtClean="0"/>
              <a:t>Пальчиковые упражнения в сочетании со звуковой гимнастикой.</a:t>
            </a:r>
            <a:r>
              <a:rPr lang="ru-RU" dirty="0" smtClean="0"/>
              <a:t> </a:t>
            </a:r>
            <a:endParaRPr lang="en-US" dirty="0" smtClean="0"/>
          </a:p>
          <a:p>
            <a:pPr lvl="0"/>
            <a:r>
              <a:rPr lang="ru-RU" dirty="0" smtClean="0"/>
              <a:t>Стимулирует умственную деятельность, способствует хорошему эмоциональному настрою, улучшению произношения многих звуков, а значит- развивают  речь.</a:t>
            </a:r>
          </a:p>
          <a:p>
            <a:pPr lvl="0"/>
            <a:r>
              <a:rPr lang="ru-RU" b="1" i="1" dirty="0" smtClean="0"/>
              <a:t>Пальчиковые </a:t>
            </a:r>
            <a:r>
              <a:rPr lang="ru-RU" b="1" i="1" dirty="0" err="1" smtClean="0"/>
              <a:t>кинезиологические</a:t>
            </a:r>
            <a:r>
              <a:rPr lang="ru-RU" b="1" i="1" dirty="0" smtClean="0"/>
              <a:t> упражнения («гимнастика мозга»).</a:t>
            </a:r>
          </a:p>
          <a:p>
            <a:pPr lvl="0"/>
            <a:r>
              <a:rPr lang="ru-RU" dirty="0" smtClean="0"/>
              <a:t> С помощью таких упражнений компенсируется работа левого полушария. Их выполнение требует от ребёнка внимания, сосредоточенности.</a:t>
            </a:r>
          </a:p>
          <a:p>
            <a:pPr lvl="0"/>
            <a:r>
              <a:rPr lang="ru-RU" b="1" i="1" dirty="0" smtClean="0"/>
              <a:t>Пальчиковые упражнения в сочетании с </a:t>
            </a:r>
            <a:r>
              <a:rPr lang="ru-RU" b="1" i="1" dirty="0" err="1" smtClean="0"/>
              <a:t>самомассажем</a:t>
            </a:r>
            <a:r>
              <a:rPr lang="ru-RU" b="1" i="1" dirty="0" smtClean="0"/>
              <a:t> кистей и пальцев рук.</a:t>
            </a:r>
          </a:p>
          <a:p>
            <a:pPr lvl="0"/>
            <a:r>
              <a:rPr lang="ru-RU" dirty="0" smtClean="0"/>
              <a:t> В данных упражнениях используются традиционные для массажа движения – разминание, растирание, надавливание, пощипывание.</a:t>
            </a:r>
          </a:p>
          <a:p>
            <a:pPr lvl="0"/>
            <a:r>
              <a:rPr lang="ru-RU" b="1" i="1" dirty="0" smtClean="0"/>
              <a:t>Театр в руке.</a:t>
            </a:r>
            <a:endParaRPr lang="ru-RU" dirty="0" smtClean="0"/>
          </a:p>
          <a:p>
            <a:r>
              <a:rPr lang="ru-RU" dirty="0" smtClean="0"/>
              <a:t>Позволяет повысить общий тонус, развивает внимание и память, снимает </a:t>
            </a:r>
            <a:r>
              <a:rPr lang="ru-RU" dirty="0" err="1" smtClean="0"/>
              <a:t>психоэмоциональное</a:t>
            </a:r>
            <a:r>
              <a:rPr lang="ru-RU" dirty="0" smtClean="0"/>
              <a:t> напряжение.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28600"/>
            <a:ext cx="7908824" cy="9858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Пальчиковые игры с дошкольниками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 пальчиковых играх можно говорить как о великолепном универсальном, дидактическом и развивающем материале.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Простые движения помогают убрать напряжение не только с самих рук, но и расслабить мышцы всего тела. Они способны улучшить произношение многих звуков. </a:t>
            </a:r>
          </a:p>
          <a:p>
            <a:r>
              <a:rPr lang="ru-RU" dirty="0" smtClean="0"/>
              <a:t>В общем, чем лучше работают пальцы и вся кисть, тем лучше ребёнок говорит. </a:t>
            </a:r>
          </a:p>
          <a:p>
            <a:r>
              <a:rPr lang="ru-RU" dirty="0" smtClean="0"/>
              <a:t>Почему же это так? </a:t>
            </a:r>
          </a:p>
          <a:p>
            <a:r>
              <a:rPr lang="ru-RU" dirty="0" smtClean="0"/>
              <a:t> Дело в том, что рука имеет самое большое «представительство» в коре головного мозга, поэтому именно развитию кисти принадлежит важная роль в формировании головного мозга и становлении речи. И именно поэтому словесная речь ребёнка начинается, когда движения его пальчиков достигают достаточной точности. Ручки ребёнка как бы подготавливают почву для последующего развития речи. </a:t>
            </a:r>
          </a:p>
          <a:p>
            <a:r>
              <a:rPr lang="ru-RU" dirty="0" smtClean="0"/>
              <a:t>Кроме того, целью занятий по развитию ловкости и точности пальцев рук является развитие взаимосвязи между полушариями головного мозга и синхронизация их работы. В правом полушарии мозга у нас возникают различные образы предметов и явлений, а в левом они вербализируются, то есть находят словесное выражение, а происходит этот процесс благодаря «мостику» между правым и левым полушариями. </a:t>
            </a:r>
          </a:p>
          <a:p>
            <a:r>
              <a:rPr lang="ru-RU" dirty="0" smtClean="0"/>
              <a:t>Чем крепче этот мостик, тем быстрее и чаще по нему идут нервные импульсы, активнее мыслительные процессы, точнее внимание, выше способности.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Методические рекомендации к проведению пальчиковых игр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ru-RU" sz="5600" dirty="0" smtClean="0"/>
          </a:p>
          <a:p>
            <a:r>
              <a:rPr lang="ru-RU" sz="5600" dirty="0" smtClean="0"/>
              <a:t>На сегодняшний день, мы в своей работе придерживаемся следующих методических рекомендаций к проведению пальчиковых игр.</a:t>
            </a:r>
            <a:br>
              <a:rPr lang="ru-RU" sz="5600" dirty="0" smtClean="0"/>
            </a:br>
            <a:endParaRPr lang="ru-RU" sz="5600" dirty="0" smtClean="0"/>
          </a:p>
          <a:p>
            <a:pPr lvl="0"/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Перед игрой мы с детьми обсуждаем её содержание, сразу при этом отрабатывая необходимые жесты, комбинации пальцев, движения. Это не только позволяет подготавливать малышей к правильному выполнению упражнений, но и создаёт необходимый эмоциональный настрой.</a:t>
            </a:r>
          </a:p>
          <a:p>
            <a:pPr lvl="0"/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Перед началом упражнений дети разогревают ладони лёгкими поглаживаниями до приятного ощущения тепла.</a:t>
            </a:r>
          </a:p>
          <a:p>
            <a:pPr lvl="0"/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Все упражнения выполняются в медленном темпе, от 3 до 5 раз, сначала правой рукой, затем левой, а потом двумя руками вместе.</a:t>
            </a:r>
          </a:p>
          <a:p>
            <a:pPr lvl="0"/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Выполняя упражнения вместе с детьми, обязательно нужно демонстрировать собственную увлечённость игрой.</a:t>
            </a:r>
          </a:p>
          <a:p>
            <a:pPr lvl="0"/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При выполнении упражнений необходимо вовлекать, по возможности, все пальцы руки.</a:t>
            </a:r>
          </a:p>
          <a:p>
            <a:pPr lvl="0"/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>Необходимо следить за правильной постановкой кисти руки, точным переключением с одного движения на другое.</a:t>
            </a:r>
          </a:p>
          <a:p>
            <a:pPr lvl="0">
              <a:buNone/>
            </a:pPr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Рекомендации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Нужно добиваться, чтобы все упражнения выполнялись детьми легко, без чрезмерного напряжения мышц руки, чтобы они приносили радость.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указания даются спокойным, доброжелательным тоном, чётко, без лишних слов. При необходимости отдельным детям оказывается помощь.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идеале: каждое занятие имеет своё название, длиться несколько минут и повторяется в течение дня 2 – 3 раза.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повторных проведениях игры дети нередко начинают произносить текст частично (особенно начало и окончание фраз). Постепенно текст разучивается наизусть, дети произносят его целиком, соотнося слова с движением.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Выбрав два или три упражнения, постепенно заменяю их новыми. Наиболее понравившиеся игры оставляем в своём репертуаре и возвращаемся к ним по желанию детей.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Очень чётко придерживаемся следующего правила: не ставить перед детьми несколько сложных задач сразу (к примеру: показывать движения и произносить текст). Так как объём внимания у детей ограничен, и невыполнимая задача может «отбить» интерес к игре.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Никогда не принуждайте! Попытайтесь разобраться в причинах отказа, если возможно, ликвидируйте их (например, изменив задание) или поменяйте игру.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247</TotalTime>
  <Words>167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Пальчиковые игры</vt:lpstr>
      <vt:lpstr>Группы пальчиковых игр и их назначение</vt:lpstr>
      <vt:lpstr>Пальчиковые игры с дошкольниками</vt:lpstr>
      <vt:lpstr>Методические рекомендации к проведению пальчиковых игр</vt:lpstr>
      <vt:lpstr>Рекомендации (продолжение)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ПАЛЬЧИКОВЫЕ ИГРЫ СО СТАРШИМИ ДОШКОЛЬНИКАМИ</dc:title>
  <dc:creator>Mama</dc:creator>
  <cp:lastModifiedBy>User</cp:lastModifiedBy>
  <cp:revision>44</cp:revision>
  <dcterms:created xsi:type="dcterms:W3CDTF">2012-11-16T18:28:44Z</dcterms:created>
  <dcterms:modified xsi:type="dcterms:W3CDTF">2013-05-20T19:53:52Z</dcterms:modified>
</cp:coreProperties>
</file>