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8" r:id="rId2"/>
    <p:sldId id="273" r:id="rId3"/>
    <p:sldId id="274" r:id="rId4"/>
    <p:sldId id="282" r:id="rId5"/>
    <p:sldId id="283" r:id="rId6"/>
    <p:sldId id="285" r:id="rId7"/>
    <p:sldId id="284" r:id="rId8"/>
    <p:sldId id="275" r:id="rId9"/>
    <p:sldId id="286" r:id="rId10"/>
    <p:sldId id="287" r:id="rId11"/>
    <p:sldId id="268" r:id="rId12"/>
    <p:sldId id="278" r:id="rId13"/>
    <p:sldId id="279" r:id="rId14"/>
    <p:sldId id="280" r:id="rId15"/>
    <p:sldId id="257" r:id="rId16"/>
    <p:sldId id="259" r:id="rId17"/>
    <p:sldId id="270" r:id="rId18"/>
    <p:sldId id="289" r:id="rId19"/>
    <p:sldId id="290" r:id="rId20"/>
    <p:sldId id="276" r:id="rId21"/>
    <p:sldId id="261" r:id="rId22"/>
    <p:sldId id="265" r:id="rId23"/>
    <p:sldId id="262" r:id="rId24"/>
    <p:sldId id="271" r:id="rId25"/>
    <p:sldId id="260" r:id="rId26"/>
    <p:sldId id="264" r:id="rId27"/>
    <p:sldId id="266" r:id="rId28"/>
    <p:sldId id="263" r:id="rId29"/>
    <p:sldId id="267" r:id="rId30"/>
    <p:sldId id="291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7" autoAdjust="0"/>
    <p:restoredTop sz="98301" autoAdjust="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874F-4E9D-4E33-BCC4-A5FCA28C55D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B0A4-2F71-429A-8B90-1EE03BB70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25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62743B-4DC3-4CBF-902C-0C57D51B726A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0DD0D-21CC-434D-BDF3-E7F5120E7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Local Settings\Temporary Internet Files\Content.IE5\D74U9ZS7\MC9004450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030"/>
            <a:ext cx="8424936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007622"/>
            <a:ext cx="47525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Средне-старшая группа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«Божьи коровки»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ПОЗНАВАТЕЛЬНАЯ 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ИГРОТЕКА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771800" y="422108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Воспитатель Смурыгина Вера Владимировна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ысшая квалификационная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17050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345638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ПРАКТИЧЕСКАЯ ДЕЯТЕЛЬНОСТЬ </a:t>
            </a:r>
            <a:br>
              <a:rPr lang="ru-RU" sz="2800" dirty="0" smtClean="0"/>
            </a:br>
            <a:r>
              <a:rPr lang="ru-RU" sz="2800" dirty="0" smtClean="0"/>
              <a:t>С ВЕСАМИ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5806" y="3000372"/>
            <a:ext cx="4861463" cy="3646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2645"/>
            <a:ext cx="4248473" cy="31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1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736099"/>
            <a:ext cx="4427983" cy="314096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Игры-головоломки           способствуют </a:t>
            </a:r>
            <a:br>
              <a:rPr lang="ru-RU" sz="2400" dirty="0" smtClean="0"/>
            </a:br>
            <a:r>
              <a:rPr lang="ru-RU" sz="2400" dirty="0" smtClean="0"/>
              <a:t>развитию зрительного внимания,</a:t>
            </a:r>
            <a:br>
              <a:rPr lang="ru-RU" sz="2400" dirty="0" smtClean="0"/>
            </a:br>
            <a:r>
              <a:rPr lang="ru-RU" sz="2400" dirty="0" smtClean="0"/>
              <a:t>зрительной памяти,</a:t>
            </a:r>
            <a:br>
              <a:rPr lang="ru-RU" sz="2400" dirty="0" smtClean="0"/>
            </a:br>
            <a:r>
              <a:rPr lang="ru-RU" sz="2400" dirty="0" smtClean="0"/>
              <a:t> умению договариваться с другими  детьми.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28604"/>
            <a:ext cx="4356141" cy="32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3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6984775" cy="208116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Игра знакомит  с историей развития транспорта:      воздушного, водного, наземного, подземного;</a:t>
            </a:r>
            <a:br>
              <a:rPr lang="ru-RU" sz="2000" dirty="0" smtClean="0"/>
            </a:br>
            <a:r>
              <a:rPr lang="ru-RU" sz="2000" dirty="0" smtClean="0"/>
              <a:t>                           развития зрительной памяти,</a:t>
            </a:r>
            <a:br>
              <a:rPr lang="ru-RU" sz="2000" dirty="0" smtClean="0"/>
            </a:br>
            <a:r>
              <a:rPr lang="ru-RU" sz="2000" dirty="0" smtClean="0"/>
              <a:t>                                    произвольного внимания,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логического мышления.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85723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2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372168"/>
            <a:ext cx="4608512" cy="193715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Используется все пространство группы: столы, ковры, радиаторы батарей, доска. Дети сами располагаются там, где им удобно.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357381"/>
            <a:ext cx="4354693" cy="3266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6631"/>
            <a:ext cx="4296478" cy="3222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«Магнитная головоломка»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40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Local Settings\Temporary Internet Files\Content.IE5\D74U9ZS7\MC9004450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920880" cy="633670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708920"/>
            <a:ext cx="2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234888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Все игры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</a:rPr>
              <a:t> гости к нам.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9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07904" y="731520"/>
            <a:ext cx="5256584" cy="514575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Обновление  содержания «Познавательной игротеки» происходит благодаря установленной традиции, кто-то из детей приносит из дома на неделю свою любимую настольную игру и помещает ее в игротеку, знакомит с ней товарищей. Так каждому ребенку предоставляется возможность своеобразной презентации любимой игры, что вызывает эмоционально значимые переживания у них, а в результате дети группы в течении учебного года имеют возможность значительно расширить свой игровой опыт.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3096345" cy="43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998" y="5361047"/>
            <a:ext cx="31513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Настина игра</a:t>
            </a:r>
          </a:p>
          <a:p>
            <a:r>
              <a:rPr lang="ru-RU" b="1" dirty="0" smtClean="0"/>
              <a:t>«Пятнашки – </a:t>
            </a:r>
            <a:r>
              <a:rPr lang="ru-RU" b="1" dirty="0" err="1" smtClean="0"/>
              <a:t>смешарики</a:t>
            </a:r>
            <a:r>
              <a:rPr lang="ru-RU" b="1" dirty="0" smtClean="0"/>
              <a:t>»</a:t>
            </a:r>
            <a:endParaRPr lang="ru-RU" b="1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3638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93096"/>
            <a:ext cx="5004047" cy="144016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Ванюшкина игра «Семья»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Цель: закрепить названия животных и их детенышей.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4264975" cy="347503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3000372"/>
            <a:ext cx="393280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4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13690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Но иногда  игры попадают к нам и из других групп, </a:t>
            </a:r>
            <a:r>
              <a:rPr lang="ru-RU" sz="2000" dirty="0" smtClean="0">
                <a:solidFill>
                  <a:srgbClr val="0070C0"/>
                </a:solidFill>
              </a:rPr>
              <a:t>по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обмену. </a:t>
            </a:r>
            <a:r>
              <a:rPr lang="ru-RU" sz="2000" dirty="0" smtClean="0"/>
              <a:t>Это нововведение внесли мы сами, с воспитателем группы «Зайчата» Астаховой Т.Н.</a:t>
            </a:r>
            <a:br>
              <a:rPr lang="ru-RU" sz="2000" dirty="0" smtClean="0"/>
            </a:b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5089371" cy="3817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54868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«Составь животное»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61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3888432" cy="31378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25962"/>
            <a:ext cx="4225677" cy="3169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56" y="3357563"/>
            <a:ext cx="3096344" cy="33266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9993" y="3573016"/>
            <a:ext cx="4081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Еще одна игра-конструктор </a:t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«Домики для гномиков»</a:t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Цель: развитие логического мышления, мелкой </a:t>
            </a:r>
            <a:r>
              <a:rPr lang="ru-RU" sz="2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моторики.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Игра идеально подходит для ролевых </a:t>
            </a:r>
            <a:r>
              <a:rPr lang="ru-RU" sz="20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игр.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7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Local Settings\Temporary Internet Files\Content.IE5\D74U9ZS7\MC900445056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4957"/>
            <a:ext cx="53285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258630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rgbClr val="0070C0"/>
                </a:solidFill>
              </a:rPr>
              <a:t>Вместе с родителями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3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5001736"/>
          </a:xfrm>
        </p:spPr>
        <p:txBody>
          <a:bodyPr>
            <a:normAutofit/>
          </a:bodyPr>
          <a:lstStyle/>
          <a:p>
            <a:pPr marL="914400" lvl="3" indent="0"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ЦЕЛЬ ИГРОТЕКИ</a:t>
            </a:r>
            <a:r>
              <a:rPr lang="ru-RU" dirty="0" smtClean="0"/>
              <a:t>:</a:t>
            </a:r>
          </a:p>
          <a:p>
            <a:pPr marL="2404872" lvl="8" indent="0">
              <a:buNone/>
            </a:pPr>
            <a:r>
              <a:rPr lang="ru-RU" sz="2200" dirty="0" smtClean="0"/>
              <a:t>активизировать на разнообразном содержании самостоятельную познавательную активность детей;</a:t>
            </a:r>
          </a:p>
          <a:p>
            <a:pPr lvl="8"/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организовывать взаимодействие педагогов, родителей и детей;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закреплять, конкретизировать и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расширять имеющиеся и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получаемые детьми сведения о </a:t>
            </a:r>
          </a:p>
          <a:p>
            <a:pPr marL="45720" indent="0">
              <a:buNone/>
            </a:pPr>
            <a:r>
              <a:rPr lang="ru-RU" dirty="0" smtClean="0"/>
              <a:t>                       мире.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</a:t>
            </a:r>
          </a:p>
        </p:txBody>
      </p:sp>
      <p:pic>
        <p:nvPicPr>
          <p:cNvPr id="2050" name="Picture 2" descr="C:\Documents and Settings\User\Local Settings\Temporary Internet Files\Content.IE5\1FFG138S\MC90044499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1774"/>
            <a:ext cx="2117333" cy="27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2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6768752" cy="37776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На игротеку приглашаются родители. </a:t>
            </a:r>
          </a:p>
          <a:p>
            <a:pPr marL="45720" indent="0">
              <a:buNone/>
            </a:pPr>
            <a:r>
              <a:rPr lang="ru-RU" dirty="0" smtClean="0"/>
              <a:t>Появление новых партнеров, которые не знакомы с правилами игр, создает условия, при которых даже хорошо известные детям игры приобретают некоторую новизну, так как приходится знакомить новых партнеров с правилами игры и выступать в роли ведущих. Особенно важна в игре новая позиция для робких, застенчивых и медлительных детей.</a:t>
            </a:r>
            <a:endParaRPr lang="ru-RU" dirty="0"/>
          </a:p>
        </p:txBody>
      </p:sp>
      <p:pic>
        <p:nvPicPr>
          <p:cNvPr id="5122" name="Picture 2" descr="C:\Documents and Settings\User\Local Settings\Temporary Internet Files\Content.IE5\1FFG138S\MC900444993[2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4674"/>
            <a:ext cx="2134917" cy="27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44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955175" cy="208116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Алинина мама Елена игра «Несуществующее животное».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Цель: уточнить и закрепить представление детей о животных, развивать воображение, мышление и речь</a:t>
            </a:r>
            <a:r>
              <a:rPr lang="ru-RU" sz="2400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80728"/>
            <a:ext cx="4247804" cy="3212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0943"/>
            <a:ext cx="4404384" cy="33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7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640433"/>
            <a:ext cx="4824536" cy="149242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Мама Димы сказала, что домино</a:t>
            </a:r>
            <a:br>
              <a:rPr lang="ru-RU" sz="2000" dirty="0" smtClean="0"/>
            </a:br>
            <a:r>
              <a:rPr lang="ru-RU" sz="2000" dirty="0" smtClean="0"/>
              <a:t> это ее самая любимая игра с детства.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63"/>
            <a:ext cx="4498975" cy="3373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502" y="2492292"/>
            <a:ext cx="4418101" cy="3313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149080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Многие игры начинаются с </a:t>
            </a:r>
            <a:r>
              <a:rPr lang="ru-RU" dirty="0" err="1" smtClean="0"/>
              <a:t>заклички</a:t>
            </a:r>
            <a:r>
              <a:rPr lang="ru-RU" dirty="0" smtClean="0"/>
              <a:t> или считалки.    Это помогает </a:t>
            </a:r>
          </a:p>
          <a:p>
            <a:r>
              <a:rPr lang="ru-RU" dirty="0"/>
              <a:t>р</a:t>
            </a:r>
            <a:r>
              <a:rPr lang="ru-RU" dirty="0" smtClean="0"/>
              <a:t>аспределить игровые роли, обостряет</a:t>
            </a:r>
          </a:p>
          <a:p>
            <a:r>
              <a:rPr lang="ru-RU" dirty="0"/>
              <a:t>в</a:t>
            </a:r>
            <a:r>
              <a:rPr lang="ru-RU" dirty="0" smtClean="0"/>
              <a:t>нимание, настраивает на активность,</a:t>
            </a:r>
          </a:p>
          <a:p>
            <a:r>
              <a:rPr lang="ru-RU" dirty="0"/>
              <a:t>с</a:t>
            </a:r>
            <a:r>
              <a:rPr lang="ru-RU" dirty="0" smtClean="0"/>
              <a:t>оздает атмосферу предвосхищения</a:t>
            </a:r>
          </a:p>
          <a:p>
            <a:r>
              <a:rPr lang="ru-RU" dirty="0"/>
              <a:t>у</a:t>
            </a:r>
            <a:r>
              <a:rPr lang="ru-RU" dirty="0" smtClean="0"/>
              <a:t>довольствия от интересного общения.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76056" y="332656"/>
            <a:ext cx="219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Игра «Домино – ягоды».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6309320"/>
            <a:ext cx="4258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Игра «Лото – Животные разных природных зон»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731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635896" cy="272924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Играем в домино «Сказочные герои»</a:t>
            </a:r>
            <a:br>
              <a:rPr lang="ru-RU" sz="2400" dirty="0" smtClean="0"/>
            </a:br>
            <a:r>
              <a:rPr lang="ru-RU" sz="2400" dirty="0" smtClean="0"/>
              <a:t>Цель: закрепить знания детей о сказочных героях, развитие внимания, памяти, речи.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4634288" cy="3475037"/>
          </a:xfrm>
        </p:spPr>
      </p:pic>
      <p:sp>
        <p:nvSpPr>
          <p:cNvPr id="3" name="TextBox 2"/>
          <p:cNvSpPr txBox="1"/>
          <p:nvPr/>
        </p:nvSpPr>
        <p:spPr>
          <a:xfrm>
            <a:off x="251520" y="465313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игротеках происходит развитие объяснительной речи, игровых умений. Детям приходится упражняться в придумывании правил и заданий, выбирать партнеров, согласовывать с ними свои действия, учиться разрешать спорные ситуации.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88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4298089" cy="150510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В одну из любимых игр</a:t>
            </a:r>
            <a:br>
              <a:rPr lang="ru-RU" sz="2000" dirty="0" smtClean="0"/>
            </a:br>
            <a:r>
              <a:rPr lang="ru-RU" sz="2000" dirty="0" smtClean="0"/>
              <a:t>«Цыплята в гнездышках»</a:t>
            </a:r>
            <a:br>
              <a:rPr lang="ru-RU" sz="2000" dirty="0" smtClean="0"/>
            </a:br>
            <a:r>
              <a:rPr lang="ru-RU" sz="2000" dirty="0" smtClean="0"/>
              <a:t>дети решили научить играть маму Надю нашего Ванюшки.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9222"/>
            <a:ext cx="4442104" cy="3331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164" y="3506577"/>
            <a:ext cx="4273280" cy="3204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165" y="836712"/>
            <a:ext cx="4273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Важной в играх остается оригинальность</a:t>
            </a:r>
          </a:p>
          <a:p>
            <a:r>
              <a:rPr lang="ru-RU" sz="1600" dirty="0" smtClean="0"/>
              <a:t>Заданий, вариативность вопросов, что </a:t>
            </a:r>
          </a:p>
          <a:p>
            <a:r>
              <a:rPr lang="ru-RU" sz="1600" dirty="0" smtClean="0"/>
              <a:t>Побуждает детей совершенствовать свои</a:t>
            </a:r>
          </a:p>
          <a:p>
            <a:r>
              <a:rPr lang="ru-RU" sz="1600" dirty="0" smtClean="0"/>
              <a:t>Формулировки, расширять словарь.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155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04664"/>
            <a:ext cx="3600400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Настина бабушка Таня, </a:t>
            </a:r>
            <a:br>
              <a:rPr lang="ru-RU" sz="2000" dirty="0" smtClean="0"/>
            </a:br>
            <a:r>
              <a:rPr lang="ru-RU" sz="2000" dirty="0" smtClean="0"/>
              <a:t>игра «Домино – Ягоды»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548680"/>
            <a:ext cx="4634345" cy="3474720"/>
          </a:xfrm>
        </p:spPr>
      </p:pic>
      <p:sp>
        <p:nvSpPr>
          <p:cNvPr id="8" name="TextBox 7"/>
          <p:cNvSpPr txBox="1"/>
          <p:nvPr/>
        </p:nvSpPr>
        <p:spPr>
          <a:xfrm>
            <a:off x="755576" y="4293096"/>
            <a:ext cx="741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Ребятам  предоставляется возможность побывать в роли</a:t>
            </a:r>
          </a:p>
          <a:p>
            <a:pPr algn="r"/>
            <a:r>
              <a:rPr lang="ru-RU" dirty="0"/>
              <a:t>н</a:t>
            </a:r>
            <a:r>
              <a:rPr lang="ru-RU" dirty="0" smtClean="0"/>
              <a:t>аставника, учителя, ведущего, что они делают весьма охотно.   </a:t>
            </a:r>
          </a:p>
        </p:txBody>
      </p:sp>
    </p:spTree>
    <p:extLst>
      <p:ext uri="{BB962C8B-B14F-4D97-AF65-F5344CB8AC3E}">
        <p14:creationId xmlns:p14="http://schemas.microsoft.com/office/powerpoint/2010/main" xmlns="" val="41444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Сонина мама Александра Захаровна осваивает палочки </a:t>
            </a:r>
            <a:r>
              <a:rPr lang="ru-RU" sz="2400" dirty="0" err="1" smtClean="0"/>
              <a:t>Кюизинера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0754" y="731996"/>
            <a:ext cx="4925291" cy="3474720"/>
          </a:xfrm>
        </p:spPr>
      </p:pic>
      <p:sp>
        <p:nvSpPr>
          <p:cNvPr id="3" name="TextBox 2"/>
          <p:cNvSpPr txBox="1"/>
          <p:nvPr/>
        </p:nvSpPr>
        <p:spPr>
          <a:xfrm>
            <a:off x="162655" y="5552971"/>
            <a:ext cx="844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Дети стараются показать свои умения, придумать оригинальные варианты заданий проявить ловкость и находчивость, оценить игру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4568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37112"/>
            <a:ext cx="8280920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Олег, ученик 2-го класса, – брат нашего Владика, зашел к нам поиграть в лото « Растения – животные».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Новая для ребят роль помогает накапливать опыт общения с</a:t>
            </a:r>
            <a:br>
              <a:rPr lang="ru-RU" sz="2000" dirty="0" smtClean="0"/>
            </a:br>
            <a:r>
              <a:rPr lang="ru-RU" sz="2000" dirty="0" smtClean="0"/>
              <a:t> незнакомыми собеседниками, преодолевать волнение.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5378208" cy="40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982479" cy="1296144"/>
          </a:xfrm>
        </p:spPr>
        <p:txBody>
          <a:bodyPr/>
          <a:lstStyle/>
          <a:p>
            <a:r>
              <a:rPr lang="ru-RU" sz="2000" dirty="0" smtClean="0"/>
              <a:t>Парочки «Рыбы»</a:t>
            </a:r>
            <a:br>
              <a:rPr lang="ru-RU" sz="2000" dirty="0" smtClean="0"/>
            </a:br>
            <a:r>
              <a:rPr lang="ru-RU" sz="2000" dirty="0" smtClean="0"/>
              <a:t> Цель: развитие зрительного внимания, зрительной памяти, речи.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7305"/>
            <a:ext cx="4311697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844824"/>
            <a:ext cx="4334407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210" y="54452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085184"/>
            <a:ext cx="874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Взрослые, включаясь в игровое общение, имеют возможность увидеть</a:t>
            </a:r>
          </a:p>
          <a:p>
            <a:r>
              <a:rPr lang="ru-RU" dirty="0"/>
              <a:t>с</a:t>
            </a:r>
            <a:r>
              <a:rPr lang="ru-RU" dirty="0" smtClean="0"/>
              <a:t>обственных детей как бы со стороны, на фоне других сверстников,</a:t>
            </a:r>
          </a:p>
          <a:p>
            <a:r>
              <a:rPr lang="ru-RU" dirty="0"/>
              <a:t>п</a:t>
            </a:r>
            <a:r>
              <a:rPr lang="ru-RU" dirty="0" smtClean="0"/>
              <a:t>ознакомиться с их достижениями, понаблюдать приемы и методы руководства или участия в играх дошкольников.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96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45" y="4372168"/>
            <a:ext cx="441325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А вот и бабушка Таня, Владика </a:t>
            </a:r>
            <a:r>
              <a:rPr lang="ru-RU" sz="2000" dirty="0" err="1" smtClean="0"/>
              <a:t>Ляхина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на игру пожаловала.</a:t>
            </a:r>
            <a:br>
              <a:rPr lang="ru-RU" sz="2000" dirty="0" smtClean="0"/>
            </a:br>
            <a:r>
              <a:rPr lang="ru-RU" sz="2000" dirty="0" smtClean="0"/>
              <a:t> Игра «Сколько не хватает»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4541" y="-309751"/>
            <a:ext cx="3674989" cy="48999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2720" y="-603448"/>
            <a:ext cx="3620982" cy="4827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32840" y="0"/>
            <a:ext cx="3913240" cy="2934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6220" y="1870815"/>
            <a:ext cx="3913240" cy="2934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11602"/>
            <a:ext cx="4238413" cy="31788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45" y="254804"/>
            <a:ext cx="4271897" cy="3203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54868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организует, направляет и корректирует сотрудничество взрослых и детей, помогает выбрать эмоциональный фон, поощряет усилия обеих  сторон. Родители учатся игровому общению со своими детьми, знакомятся с содержанием материала, которым овладевают дошкольники.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8032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Главный принцип познавательной игротеки заключается в следующем:</a:t>
            </a:r>
          </a:p>
          <a:p>
            <a:pPr marL="45720" indent="0">
              <a:buNone/>
            </a:pPr>
            <a:r>
              <a:rPr lang="ru-RU" dirty="0" smtClean="0"/>
              <a:t>все, что в ней представлено,</a:t>
            </a:r>
          </a:p>
          <a:p>
            <a:pPr marL="45720" indent="0">
              <a:buNone/>
            </a:pPr>
            <a:r>
              <a:rPr lang="ru-RU" dirty="0" smtClean="0"/>
              <a:t>находится в полном распоряжении детей</a:t>
            </a:r>
          </a:p>
          <a:p>
            <a:pPr marL="45720" indent="0">
              <a:buNone/>
            </a:pPr>
            <a:r>
              <a:rPr lang="ru-RU" dirty="0" smtClean="0"/>
              <a:t>(все можно потрогать,</a:t>
            </a:r>
          </a:p>
          <a:p>
            <a:pPr marL="45720" indent="0">
              <a:buNone/>
            </a:pPr>
            <a:r>
              <a:rPr lang="ru-RU" dirty="0" smtClean="0"/>
              <a:t>                 взять в руки,</a:t>
            </a:r>
          </a:p>
          <a:p>
            <a:pPr marL="45720" indent="0">
              <a:buNone/>
            </a:pPr>
            <a:r>
              <a:rPr lang="ru-RU" dirty="0" smtClean="0"/>
              <a:t>                               рассмотреть).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2132840" y="1196752"/>
            <a:ext cx="45719" cy="1708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Главный принцип работы познавательной игротеки</a:t>
            </a:r>
            <a:endParaRPr lang="ru-RU" sz="2400" dirty="0"/>
          </a:p>
        </p:txBody>
      </p:sp>
      <p:pic>
        <p:nvPicPr>
          <p:cNvPr id="1027" name="Picture 3" descr="C:\Documents and Settings\User\Local Settings\Temporary Internet Files\Content.IE5\1FFG138S\MC900444993[2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11309"/>
            <a:ext cx="2362314" cy="30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9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Local Settings\Temporary Internet Files\Content.IE5\D74U9ZS7\MC900445056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616624" cy="63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564903"/>
            <a:ext cx="228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</a:rPr>
              <a:t>Игра на прокат</a:t>
            </a:r>
          </a:p>
        </p:txBody>
      </p:sp>
    </p:spTree>
    <p:extLst>
      <p:ext uri="{BB962C8B-B14F-4D97-AF65-F5344CB8AC3E}">
        <p14:creationId xmlns:p14="http://schemas.microsoft.com/office/powerpoint/2010/main" xmlns="" val="21221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027183" cy="594066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Игротека выходит за приделы группы.</a:t>
            </a:r>
            <a:br>
              <a:rPr lang="ru-RU" sz="2000" dirty="0" smtClean="0"/>
            </a:br>
            <a:r>
              <a:rPr lang="ru-RU" sz="2000" dirty="0" smtClean="0"/>
              <a:t>Этому способствует еще одна традиция</a:t>
            </a:r>
            <a:br>
              <a:rPr lang="ru-RU" sz="2000" dirty="0" smtClean="0"/>
            </a:br>
            <a:r>
              <a:rPr lang="ru-RU" sz="2000" dirty="0" smtClean="0"/>
              <a:t>             </a:t>
            </a:r>
            <a:r>
              <a:rPr lang="ru-RU" sz="2000" dirty="0" smtClean="0">
                <a:solidFill>
                  <a:srgbClr val="0070C0"/>
                </a:solidFill>
              </a:rPr>
              <a:t>«ИГРА НА ПРОКАТ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Каждый ребенок в пятницу берет игру домой,</a:t>
            </a:r>
            <a:br>
              <a:rPr lang="ru-RU" sz="2000" dirty="0" smtClean="0"/>
            </a:br>
            <a:r>
              <a:rPr lang="ru-RU" sz="2000" dirty="0" smtClean="0"/>
              <a:t>а в понедельник возвращает. Домашнее задание состоит в следующем:</a:t>
            </a:r>
            <a:br>
              <a:rPr lang="ru-RU" sz="2000" dirty="0" smtClean="0"/>
            </a:br>
            <a:r>
              <a:rPr lang="ru-RU" sz="2000" dirty="0" smtClean="0"/>
              <a:t> научить кого то из близких играть в игру. </a:t>
            </a:r>
            <a:br>
              <a:rPr lang="ru-RU" sz="2000" dirty="0" smtClean="0"/>
            </a:br>
            <a:r>
              <a:rPr lang="ru-RU" sz="2000" dirty="0" smtClean="0"/>
              <a:t>           Таким образом, в выходные дни у ребенка </a:t>
            </a:r>
            <a:br>
              <a:rPr lang="ru-RU" sz="2000" dirty="0" smtClean="0"/>
            </a:br>
            <a:r>
              <a:rPr lang="ru-RU" sz="2000" dirty="0" smtClean="0"/>
              <a:t>            появляется возможность показать </a:t>
            </a:r>
            <a:br>
              <a:rPr lang="ru-RU" sz="2000" dirty="0" smtClean="0"/>
            </a:br>
            <a:r>
              <a:rPr lang="ru-RU" sz="2000" dirty="0" smtClean="0"/>
              <a:t>            родителям свои достижения, </a:t>
            </a:r>
            <a:br>
              <a:rPr lang="ru-RU" sz="2000" dirty="0" smtClean="0"/>
            </a:br>
            <a:r>
              <a:rPr lang="ru-RU" sz="2000" dirty="0" smtClean="0"/>
              <a:t>            потренироваться в придумывании </a:t>
            </a:r>
            <a:br>
              <a:rPr lang="ru-RU" sz="2000" dirty="0" smtClean="0"/>
            </a:br>
            <a:r>
              <a:rPr lang="ru-RU" sz="2000" dirty="0" smtClean="0"/>
              <a:t>            заданий и выполнении игровых действий.</a:t>
            </a:r>
            <a:br>
              <a:rPr lang="ru-RU" sz="2000" dirty="0" smtClean="0"/>
            </a:br>
            <a:r>
              <a:rPr lang="ru-RU" sz="2000" dirty="0" smtClean="0"/>
              <a:t>            Перенесение игры из детского сада </a:t>
            </a:r>
            <a:br>
              <a:rPr lang="ru-RU" sz="2000" dirty="0" smtClean="0"/>
            </a:br>
            <a:r>
              <a:rPr lang="ru-RU" sz="2000" dirty="0" smtClean="0"/>
              <a:t>            домой стимулирует ребенка поиграть с </a:t>
            </a:r>
            <a:br>
              <a:rPr lang="ru-RU" sz="2000" dirty="0" smtClean="0"/>
            </a:br>
            <a:r>
              <a:rPr lang="ru-RU" sz="2000" dirty="0" smtClean="0"/>
              <a:t>            близкими, объяснить им правила.                                             </a:t>
            </a:r>
            <a:endParaRPr lang="ru-RU" sz="2000" dirty="0"/>
          </a:p>
        </p:txBody>
      </p:sp>
      <p:pic>
        <p:nvPicPr>
          <p:cNvPr id="5122" name="Picture 2" descr="C:\Documents and Settings\User\Local Settings\Temporary Internet Files\Content.IE5\1FFG138S\MC900444993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1979712" cy="25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3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486916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игротеки представлен </a:t>
            </a:r>
          </a:p>
          <a:p>
            <a:r>
              <a:rPr lang="ru-RU" dirty="0"/>
              <a:t>д</a:t>
            </a:r>
            <a:r>
              <a:rPr lang="ru-RU" dirty="0" smtClean="0"/>
              <a:t>идактическими и настольно-печатными играми разной направленности, иллюстративным материалом разной тематики.</a:t>
            </a:r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смур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690949" cy="462656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смур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124299" cy="321471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смур\13284553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643314"/>
            <a:ext cx="3786214" cy="284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12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372168"/>
            <a:ext cx="3888432" cy="17931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Демонстрационные экспонаты</a:t>
            </a:r>
            <a:endParaRPr lang="ru-RU" sz="2400" dirty="0"/>
          </a:p>
        </p:txBody>
      </p:sp>
      <p:pic>
        <p:nvPicPr>
          <p:cNvPr id="2050" name="Picture 2" descr="C:\Documents and Settings\Администратор\Рабочий стол\смур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5159392" cy="3869544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смур\Рисунок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487852"/>
            <a:ext cx="3786214" cy="284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80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56992"/>
            <a:ext cx="4032448" cy="251115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Оборудование для элементарного экспериментирования и наблюдений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14685"/>
            <a:ext cx="3528392" cy="26455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116965"/>
            <a:ext cx="2665504" cy="3554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51781"/>
            <a:ext cx="2771800" cy="3695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8" y="203732"/>
            <a:ext cx="3601205" cy="27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509120"/>
            <a:ext cx="4464496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Обязательно предусматривается место для познавательной литературы, альбомов, наборов  открыток , коллекций.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4129693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6632"/>
            <a:ext cx="4032448" cy="30243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08784"/>
            <a:ext cx="4129264" cy="309694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54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35" y="404664"/>
            <a:ext cx="7489517" cy="511256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300" b="1" dirty="0" smtClean="0"/>
              <a:t>Придя в игротеку , дети сами определяют, кто и чем займется.  </a:t>
            </a:r>
          </a:p>
          <a:p>
            <a:endParaRPr lang="ru-RU" dirty="0" smtClean="0"/>
          </a:p>
          <a:p>
            <a:pPr marL="45720" indent="0">
              <a:buNone/>
            </a:pPr>
            <a:r>
              <a:rPr lang="ru-RU" b="1" dirty="0" smtClean="0"/>
              <a:t>Взрослый </a:t>
            </a:r>
            <a:r>
              <a:rPr lang="ru-RU" b="1" dirty="0"/>
              <a:t>выступает в роли наблюдателя и </a:t>
            </a:r>
            <a:r>
              <a:rPr lang="ru-RU" b="1" dirty="0" smtClean="0"/>
              <a:t>«научного консультанта».                     </a:t>
            </a:r>
          </a:p>
          <a:p>
            <a:pPr marL="45720" indent="0">
              <a:buNone/>
            </a:pPr>
            <a:r>
              <a:rPr lang="ru-RU" b="1" dirty="0" smtClean="0"/>
              <a:t>                               </a:t>
            </a:r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Работа в игротеке планируется таким образом, чтобы в рамках одного содержания  сочетались разные виды деятельности:</a:t>
            </a:r>
          </a:p>
          <a:p>
            <a:pPr marL="45720" indent="0">
              <a:buNone/>
            </a:pPr>
            <a:r>
              <a:rPr lang="ru-RU" dirty="0" smtClean="0"/>
              <a:t>- наблюдение,</a:t>
            </a:r>
          </a:p>
          <a:p>
            <a:pPr marL="45720" indent="0">
              <a:buNone/>
            </a:pPr>
            <a:r>
              <a:rPr lang="ru-RU" dirty="0" smtClean="0"/>
              <a:t>- проведение элементарных опытов и экспериментов,</a:t>
            </a:r>
          </a:p>
          <a:p>
            <a:pPr marL="45720" indent="0">
              <a:buNone/>
            </a:pPr>
            <a:r>
              <a:rPr lang="ru-RU" dirty="0" smtClean="0"/>
              <a:t>- рассматривание различных объектов,</a:t>
            </a:r>
          </a:p>
          <a:p>
            <a:pPr marL="45720" indent="0">
              <a:buNone/>
            </a:pPr>
            <a:r>
              <a:rPr lang="ru-RU" dirty="0" smtClean="0"/>
              <a:t>- познавательные игры,</a:t>
            </a:r>
          </a:p>
          <a:p>
            <a:pPr marL="45720" indent="0">
              <a:buNone/>
            </a:pPr>
            <a:r>
              <a:rPr lang="ru-RU" dirty="0" smtClean="0"/>
              <a:t>- практическая деятельность с целью закрепления</a:t>
            </a:r>
          </a:p>
          <a:p>
            <a:pPr marL="45720" indent="0">
              <a:buNone/>
            </a:pPr>
            <a:r>
              <a:rPr lang="ru-RU" dirty="0" smtClean="0"/>
              <a:t> и уточнения определенной информации,</a:t>
            </a:r>
          </a:p>
          <a:p>
            <a:pPr marL="45720" indent="0">
              <a:buNone/>
            </a:pPr>
            <a:r>
              <a:rPr lang="ru-RU" dirty="0" smtClean="0"/>
              <a:t> - развития мелкой моторики</a:t>
            </a:r>
          </a:p>
          <a:p>
            <a:endParaRPr lang="ru-RU" dirty="0" smtClean="0"/>
          </a:p>
        </p:txBody>
      </p:sp>
      <p:pic>
        <p:nvPicPr>
          <p:cNvPr id="7170" name="Picture 2" descr="C:\Documents and Settings\User\Local Settings\Temporary Internet Files\Content.IE5\1FFG138S\MC900444993[2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153403" cy="27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8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423976"/>
            <a:ext cx="302433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ПОСАДКА ЛУКА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0229"/>
            <a:ext cx="3961245" cy="2970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52334"/>
            <a:ext cx="3866040" cy="2899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01008"/>
            <a:ext cx="3985248" cy="29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8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766</TotalTime>
  <Words>744</Words>
  <Application>Microsoft Office PowerPoint</Application>
  <PresentationFormat>Экран (4:3)</PresentationFormat>
  <Paragraphs>105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Слайд 1</vt:lpstr>
      <vt:lpstr>Слайд 2</vt:lpstr>
      <vt:lpstr>Слайд 3</vt:lpstr>
      <vt:lpstr> </vt:lpstr>
      <vt:lpstr>Демонстрационные экспонаты</vt:lpstr>
      <vt:lpstr>Оборудование для элементарного экспериментирования и наблюдений</vt:lpstr>
      <vt:lpstr>Обязательно предусматривается место для познавательной литературы, альбомов, наборов  открыток , коллекций.</vt:lpstr>
      <vt:lpstr>Слайд 8</vt:lpstr>
      <vt:lpstr>ПОСАДКА ЛУКА</vt:lpstr>
      <vt:lpstr>ПРАКТИЧЕСКАЯ ДЕЯТЕЛЬНОСТЬ  С ВЕСАМИ</vt:lpstr>
      <vt:lpstr>Игры-головоломки           способствуют  развитию зрительного внимания, зрительной памяти,  умению договариваться с другими  детьми.     </vt:lpstr>
      <vt:lpstr>Игра знакомит  с историей развития транспорта:      воздушного, водного, наземного, подземного;                            развития зрительной памяти,                                     произвольного внимания,                                                  логического мышления.   </vt:lpstr>
      <vt:lpstr>Используется все пространство группы: столы, ковры, радиаторы батарей, доска. Дети сами располагаются там, где им удобно.   </vt:lpstr>
      <vt:lpstr>Слайд 14</vt:lpstr>
      <vt:lpstr>Слайд 15</vt:lpstr>
      <vt:lpstr>Ванюшкина игра «Семья»  Цель: закрепить названия животных и их детенышей.</vt:lpstr>
      <vt:lpstr>Но иногда  игры попадают к нам и из других групп, по обмену. Это нововведение внесли мы сами, с воспитателем группы «Зайчата» Астаховой Т.Н.   </vt:lpstr>
      <vt:lpstr>    </vt:lpstr>
      <vt:lpstr>Слайд 19</vt:lpstr>
      <vt:lpstr>Слайд 20</vt:lpstr>
      <vt:lpstr>Алинина мама Елена игра «Несуществующее животное».  Цель: уточнить и закрепить представление детей о животных, развивать воображение, мышление и речь.</vt:lpstr>
      <vt:lpstr>Мама Димы сказала, что домино  это ее самая любимая игра с детства.</vt:lpstr>
      <vt:lpstr>Играем в домино «Сказочные герои» Цель: закрепить знания детей о сказочных героях, развитие внимания, памяти, речи.</vt:lpstr>
      <vt:lpstr>В одну из любимых игр «Цыплята в гнездышках» дети решили научить играть маму Надю нашего Ванюшки.</vt:lpstr>
      <vt:lpstr>Настина бабушка Таня,  игра «Домино – Ягоды»</vt:lpstr>
      <vt:lpstr>Сонина мама Александра Захаровна осваивает палочки Кюизинера.</vt:lpstr>
      <vt:lpstr>Олег, ученик 2-го класса, – брат нашего Владика, зашел к нам поиграть в лото « Растения – животные».   Новая для ребят роль помогает накапливать опыт общения с  незнакомыми собеседниками, преодолевать волнение.</vt:lpstr>
      <vt:lpstr>Парочки «Рыбы»  Цель: развитие зрительного внимания, зрительной памяти, речи.</vt:lpstr>
      <vt:lpstr>А вот и бабушка Таня, Владика Ляхина, на игру пожаловала.  Игра «Сколько не хватает»</vt:lpstr>
      <vt:lpstr>Слайд 30</vt:lpstr>
      <vt:lpstr>Игротека выходит за приделы группы. Этому способствует еще одна традиция              «ИГРА НА ПРОКАТ»  Каждый ребенок в пятницу берет игру домой, а в понедельник возвращает. Домашнее задание состоит в следующем:  научить кого то из близких играть в игру.             Таким образом, в выходные дни у ребенка              появляется возможность показать              родителям свои достижения,              потренироваться в придумывании              заданий и выполнении игровых действий.             Перенесение игры из детского сада              домой стимулирует ребенка поиграть с              близкими, объяснить им правила.                                        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ИГРОТЕКА</dc:title>
  <dc:creator>User</dc:creator>
  <cp:lastModifiedBy>Speed_XP</cp:lastModifiedBy>
  <cp:revision>80</cp:revision>
  <dcterms:created xsi:type="dcterms:W3CDTF">2011-11-22T15:23:22Z</dcterms:created>
  <dcterms:modified xsi:type="dcterms:W3CDTF">2012-03-17T18:38:43Z</dcterms:modified>
</cp:coreProperties>
</file>